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Lst>
  <p:notesMasterIdLst>
    <p:notesMasterId r:id="rId6"/>
  </p:notesMasterIdLst>
  <p:sldIdLst>
    <p:sldId id="257" r:id="rId5"/>
  </p:sldIdLst>
  <p:sldSz cx="37490400" cy="21031200"/>
  <p:notesSz cx="6858000" cy="9144000"/>
  <p:custDataLst>
    <p:tags r:id="rId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24" userDrawn="1">
          <p15:clr>
            <a:srgbClr val="A4A3A4"/>
          </p15:clr>
        </p15:guide>
        <p15:guide id="2" pos="118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B04E"/>
    <a:srgbClr val="D1EBD3"/>
    <a:srgbClr val="B6E0B9"/>
    <a:srgbClr val="96BDAA"/>
    <a:srgbClr val="ABD8C0"/>
    <a:srgbClr val="B0DAB5"/>
    <a:srgbClr val="427735"/>
    <a:srgbClr val="B1D8A8"/>
    <a:srgbClr val="C6C6C6"/>
    <a:srgbClr val="75C2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20B777-76C0-4454-A18C-D5D249FC1386}" v="36" dt="2024-01-30T07:44:37.2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249" autoAdjust="0"/>
  </p:normalViewPr>
  <p:slideViewPr>
    <p:cSldViewPr>
      <p:cViewPr varScale="1">
        <p:scale>
          <a:sx n="25" d="100"/>
          <a:sy n="25" d="100"/>
        </p:scale>
        <p:origin x="86" y="182"/>
      </p:cViewPr>
      <p:guideLst>
        <p:guide orient="horz" pos="6624"/>
        <p:guide pos="1180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tags" Target="tags/tag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ti Suriani Binti Abd Razak" userId="589c8a92-7da5-41c2-ba43-d763f564cb45" providerId="ADAL" clId="{F420B777-76C0-4454-A18C-D5D249FC1386}"/>
    <pc:docChg chg="undo custSel modSld replTag delTag">
      <pc:chgData name="Siti Suriani Binti Abd Razak" userId="589c8a92-7da5-41c2-ba43-d763f564cb45" providerId="ADAL" clId="{F420B777-76C0-4454-A18C-D5D249FC1386}" dt="2024-01-30T07:52:07.476" v="337" actId="20577"/>
      <pc:docMkLst>
        <pc:docMk/>
      </pc:docMkLst>
      <pc:sldChg chg="addSp delSp modSp mod setBg replTag delTag">
        <pc:chgData name="Siti Suriani Binti Abd Razak" userId="589c8a92-7da5-41c2-ba43-d763f564cb45" providerId="ADAL" clId="{F420B777-76C0-4454-A18C-D5D249FC1386}" dt="2024-01-30T07:52:07.476" v="337" actId="20577"/>
        <pc:sldMkLst>
          <pc:docMk/>
          <pc:sldMk cId="1264226816" sldId="257"/>
        </pc:sldMkLst>
        <pc:spChg chg="mod">
          <ac:chgData name="Siti Suriani Binti Abd Razak" userId="589c8a92-7da5-41c2-ba43-d763f564cb45" providerId="ADAL" clId="{F420B777-76C0-4454-A18C-D5D249FC1386}" dt="2024-01-30T07:48:05.794" v="143" actId="208"/>
          <ac:spMkLst>
            <pc:docMk/>
            <pc:sldMk cId="1264226816" sldId="257"/>
            <ac:spMk id="2" creationId="{00000000-0000-0000-0000-000000000000}"/>
          </ac:spMkLst>
        </pc:spChg>
        <pc:spChg chg="mod">
          <ac:chgData name="Siti Suriani Binti Abd Razak" userId="589c8a92-7da5-41c2-ba43-d763f564cb45" providerId="ADAL" clId="{F420B777-76C0-4454-A18C-D5D249FC1386}" dt="2024-01-30T07:49:15.839" v="150" actId="1076"/>
          <ac:spMkLst>
            <pc:docMk/>
            <pc:sldMk cId="1264226816" sldId="257"/>
            <ac:spMk id="7" creationId="{00000000-0000-0000-0000-000000000000}"/>
          </ac:spMkLst>
        </pc:spChg>
        <pc:spChg chg="mod">
          <ac:chgData name="Siti Suriani Binti Abd Razak" userId="589c8a92-7da5-41c2-ba43-d763f564cb45" providerId="ADAL" clId="{F420B777-76C0-4454-A18C-D5D249FC1386}" dt="2024-01-30T07:49:21.600" v="151" actId="208"/>
          <ac:spMkLst>
            <pc:docMk/>
            <pc:sldMk cId="1264226816" sldId="257"/>
            <ac:spMk id="9" creationId="{00000000-0000-0000-0000-000000000000}"/>
          </ac:spMkLst>
        </pc:spChg>
        <pc:spChg chg="mod">
          <ac:chgData name="Siti Suriani Binti Abd Razak" userId="589c8a92-7da5-41c2-ba43-d763f564cb45" providerId="ADAL" clId="{F420B777-76C0-4454-A18C-D5D249FC1386}" dt="2024-01-30T07:48:07.730" v="144" actId="208"/>
          <ac:spMkLst>
            <pc:docMk/>
            <pc:sldMk cId="1264226816" sldId="257"/>
            <ac:spMk id="37" creationId="{FE1E593C-8EFC-454C-88D8-83187CF06B2E}"/>
          </ac:spMkLst>
        </pc:spChg>
        <pc:spChg chg="mod">
          <ac:chgData name="Siti Suriani Binti Abd Razak" userId="589c8a92-7da5-41c2-ba43-d763f564cb45" providerId="ADAL" clId="{F420B777-76C0-4454-A18C-D5D249FC1386}" dt="2024-01-30T07:43:18.211" v="12" actId="1076"/>
          <ac:spMkLst>
            <pc:docMk/>
            <pc:sldMk cId="1264226816" sldId="257"/>
            <ac:spMk id="43" creationId="{A490F3A3-E7D2-4301-A878-C68A1E7E4F1B}"/>
          </ac:spMkLst>
        </pc:spChg>
        <pc:spChg chg="mod">
          <ac:chgData name="Siti Suriani Binti Abd Razak" userId="589c8a92-7da5-41c2-ba43-d763f564cb45" providerId="ADAL" clId="{F420B777-76C0-4454-A18C-D5D249FC1386}" dt="2024-01-30T07:48:34.966" v="147" actId="14100"/>
          <ac:spMkLst>
            <pc:docMk/>
            <pc:sldMk cId="1264226816" sldId="257"/>
            <ac:spMk id="44" creationId="{A56EBDCC-5C5F-4E8D-9DF9-1D319573E71D}"/>
          </ac:spMkLst>
        </pc:spChg>
        <pc:spChg chg="mod">
          <ac:chgData name="Siti Suriani Binti Abd Razak" userId="589c8a92-7da5-41c2-ba43-d763f564cb45" providerId="ADAL" clId="{F420B777-76C0-4454-A18C-D5D249FC1386}" dt="2024-01-30T07:48:57.985" v="149" actId="208"/>
          <ac:spMkLst>
            <pc:docMk/>
            <pc:sldMk cId="1264226816" sldId="257"/>
            <ac:spMk id="69" creationId="{00000000-0000-0000-0000-000000000000}"/>
          </ac:spMkLst>
        </pc:spChg>
        <pc:spChg chg="mod">
          <ac:chgData name="Siti Suriani Binti Abd Razak" userId="589c8a92-7da5-41c2-ba43-d763f564cb45" providerId="ADAL" clId="{F420B777-76C0-4454-A18C-D5D249FC1386}" dt="2024-01-30T07:46:02.985" v="63" actId="207"/>
          <ac:spMkLst>
            <pc:docMk/>
            <pc:sldMk cId="1264226816" sldId="257"/>
            <ac:spMk id="82" creationId="{D38FD4C2-82EA-4D1E-A94F-670E5218172B}"/>
          </ac:spMkLst>
        </pc:spChg>
        <pc:spChg chg="mod">
          <ac:chgData name="Siti Suriani Binti Abd Razak" userId="589c8a92-7da5-41c2-ba43-d763f564cb45" providerId="ADAL" clId="{F420B777-76C0-4454-A18C-D5D249FC1386}" dt="2024-01-30T07:51:32.643" v="334" actId="20577"/>
          <ac:spMkLst>
            <pc:docMk/>
            <pc:sldMk cId="1264226816" sldId="257"/>
            <ac:spMk id="83" creationId="{89BE81DD-1309-4370-BC4D-89F9271602A2}"/>
          </ac:spMkLst>
        </pc:spChg>
        <pc:spChg chg="mod">
          <ac:chgData name="Siti Suriani Binti Abd Razak" userId="589c8a92-7da5-41c2-ba43-d763f564cb45" providerId="ADAL" clId="{F420B777-76C0-4454-A18C-D5D249FC1386}" dt="2024-01-30T07:46:56.882" v="135" actId="207"/>
          <ac:spMkLst>
            <pc:docMk/>
            <pc:sldMk cId="1264226816" sldId="257"/>
            <ac:spMk id="85" creationId="{00000000-0000-0000-0000-000000000000}"/>
          </ac:spMkLst>
        </pc:spChg>
        <pc:spChg chg="mod">
          <ac:chgData name="Siti Suriani Binti Abd Razak" userId="589c8a92-7da5-41c2-ba43-d763f564cb45" providerId="ADAL" clId="{F420B777-76C0-4454-A18C-D5D249FC1386}" dt="2024-01-30T07:47:10.843" v="137" actId="207"/>
          <ac:spMkLst>
            <pc:docMk/>
            <pc:sldMk cId="1264226816" sldId="257"/>
            <ac:spMk id="87" creationId="{00000000-0000-0000-0000-000000000000}"/>
          </ac:spMkLst>
        </pc:spChg>
        <pc:spChg chg="mod">
          <ac:chgData name="Siti Suriani Binti Abd Razak" userId="589c8a92-7da5-41c2-ba43-d763f564cb45" providerId="ADAL" clId="{F420B777-76C0-4454-A18C-D5D249FC1386}" dt="2024-01-30T07:45:18.671" v="56" actId="207"/>
          <ac:spMkLst>
            <pc:docMk/>
            <pc:sldMk cId="1264226816" sldId="257"/>
            <ac:spMk id="90" creationId="{FAE24B9A-13DC-4849-B550-C50731B84E5D}"/>
          </ac:spMkLst>
        </pc:spChg>
        <pc:spChg chg="mod">
          <ac:chgData name="Siti Suriani Binti Abd Razak" userId="589c8a92-7da5-41c2-ba43-d763f564cb45" providerId="ADAL" clId="{F420B777-76C0-4454-A18C-D5D249FC1386}" dt="2024-01-30T07:52:07.476" v="337" actId="20577"/>
          <ac:spMkLst>
            <pc:docMk/>
            <pc:sldMk cId="1264226816" sldId="257"/>
            <ac:spMk id="122" creationId="{AF573FDF-A51D-432F-A8AC-FA4389F55316}"/>
          </ac:spMkLst>
        </pc:spChg>
        <pc:spChg chg="mod">
          <ac:chgData name="Siti Suriani Binti Abd Razak" userId="589c8a92-7da5-41c2-ba43-d763f564cb45" providerId="ADAL" clId="{F420B777-76C0-4454-A18C-D5D249FC1386}" dt="2024-01-30T07:45:34.426" v="60" actId="207"/>
          <ac:spMkLst>
            <pc:docMk/>
            <pc:sldMk cId="1264226816" sldId="257"/>
            <ac:spMk id="123" creationId="{90EC91FC-48BA-4874-8666-053EEF5331E8}"/>
          </ac:spMkLst>
        </pc:spChg>
        <pc:spChg chg="mod">
          <ac:chgData name="Siti Suriani Binti Abd Razak" userId="589c8a92-7da5-41c2-ba43-d763f564cb45" providerId="ADAL" clId="{F420B777-76C0-4454-A18C-D5D249FC1386}" dt="2024-01-30T07:45:30.504" v="59" actId="207"/>
          <ac:spMkLst>
            <pc:docMk/>
            <pc:sldMk cId="1264226816" sldId="257"/>
            <ac:spMk id="124" creationId="{070187F0-64A8-465D-BB01-109B0D735C7D}"/>
          </ac:spMkLst>
        </pc:spChg>
        <pc:spChg chg="mod">
          <ac:chgData name="Siti Suriani Binti Abd Razak" userId="589c8a92-7da5-41c2-ba43-d763f564cb45" providerId="ADAL" clId="{F420B777-76C0-4454-A18C-D5D249FC1386}" dt="2024-01-30T07:45:27.537" v="58" actId="207"/>
          <ac:spMkLst>
            <pc:docMk/>
            <pc:sldMk cId="1264226816" sldId="257"/>
            <ac:spMk id="125" creationId="{9705D5AA-1C06-4741-B5FC-1816C0DE7146}"/>
          </ac:spMkLst>
        </pc:spChg>
        <pc:spChg chg="mod">
          <ac:chgData name="Siti Suriani Binti Abd Razak" userId="589c8a92-7da5-41c2-ba43-d763f564cb45" providerId="ADAL" clId="{F420B777-76C0-4454-A18C-D5D249FC1386}" dt="2024-01-30T07:45:23.655" v="57" actId="207"/>
          <ac:spMkLst>
            <pc:docMk/>
            <pc:sldMk cId="1264226816" sldId="257"/>
            <ac:spMk id="131" creationId="{69278F80-C447-4D1E-98BE-E0EFCB4AE38C}"/>
          </ac:spMkLst>
        </pc:spChg>
        <pc:spChg chg="mod">
          <ac:chgData name="Siti Suriani Binti Abd Razak" userId="589c8a92-7da5-41c2-ba43-d763f564cb45" providerId="ADAL" clId="{F420B777-76C0-4454-A18C-D5D249FC1386}" dt="2024-01-30T07:45:38.426" v="61" actId="207"/>
          <ac:spMkLst>
            <pc:docMk/>
            <pc:sldMk cId="1264226816" sldId="257"/>
            <ac:spMk id="132" creationId="{0F5A0CAD-57C1-4262-A6F2-76D9BD7B03CB}"/>
          </ac:spMkLst>
        </pc:spChg>
        <pc:spChg chg="mod">
          <ac:chgData name="Siti Suriani Binti Abd Razak" userId="589c8a92-7da5-41c2-ba43-d763f564cb45" providerId="ADAL" clId="{F420B777-76C0-4454-A18C-D5D249FC1386}" dt="2024-01-30T07:47:21.883" v="138" actId="207"/>
          <ac:spMkLst>
            <pc:docMk/>
            <pc:sldMk cId="1264226816" sldId="257"/>
            <ac:spMk id="133" creationId="{B991E849-416C-47AD-AC97-2F4140DA5CBF}"/>
          </ac:spMkLst>
        </pc:spChg>
        <pc:picChg chg="mod">
          <ac:chgData name="Siti Suriani Binti Abd Razak" userId="589c8a92-7da5-41c2-ba43-d763f564cb45" providerId="ADAL" clId="{F420B777-76C0-4454-A18C-D5D249FC1386}" dt="2024-01-30T07:48:41.347" v="148" actId="1076"/>
          <ac:picMkLst>
            <pc:docMk/>
            <pc:sldMk cId="1264226816" sldId="257"/>
            <ac:picMk id="4" creationId="{B4D121DF-702A-4699-9AA7-B34C803EA544}"/>
          </ac:picMkLst>
        </pc:picChg>
        <pc:picChg chg="add del mod">
          <ac:chgData name="Siti Suriani Binti Abd Razak" userId="589c8a92-7da5-41c2-ba43-d763f564cb45" providerId="ADAL" clId="{F420B777-76C0-4454-A18C-D5D249FC1386}" dt="2024-01-30T07:40:15.057" v="5" actId="478"/>
          <ac:picMkLst>
            <pc:docMk/>
            <pc:sldMk cId="1264226816" sldId="257"/>
            <ac:picMk id="5" creationId="{0702BF76-1E94-E8A3-B9DA-841C86F5530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9AA70D-5274-4F44-8020-7DC4009093E8}" type="datetimeFigureOut">
              <a:rPr lang="en-US" smtClean="0"/>
              <a:t>1/30/2024</a:t>
            </a:fld>
            <a:endParaRPr lang="en-US"/>
          </a:p>
        </p:txBody>
      </p:sp>
      <p:sp>
        <p:nvSpPr>
          <p:cNvPr id="4" name="Slide Image Placeholder 3"/>
          <p:cNvSpPr>
            <a:spLocks noGrp="1" noRot="1" noChangeAspect="1"/>
          </p:cNvSpPr>
          <p:nvPr>
            <p:ph type="sldImg" idx="2"/>
          </p:nvPr>
        </p:nvSpPr>
        <p:spPr>
          <a:xfrm>
            <a:off x="373063" y="685800"/>
            <a:ext cx="61118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83F277-8FF0-4A55-88BD-1BD106D89B5C}" type="slidenum">
              <a:rPr lang="en-US" smtClean="0"/>
              <a:t>‹#›</a:t>
            </a:fld>
            <a:endParaRPr lang="en-US"/>
          </a:p>
        </p:txBody>
      </p:sp>
    </p:spTree>
    <p:extLst>
      <p:ext uri="{BB962C8B-B14F-4D97-AF65-F5344CB8AC3E}">
        <p14:creationId xmlns:p14="http://schemas.microsoft.com/office/powerpoint/2010/main" val="2789907928"/>
      </p:ext>
    </p:extLst>
  </p:cSld>
  <p:clrMap bg1="lt1" tx1="dk1" bg2="lt2" tx2="dk2" accent1="accent1" accent2="accent2" accent3="accent3" accent4="accent4" accent5="accent5" accent6="accent6" hlink="hlink" folHlink="folHlink"/>
  <p:notesStyle>
    <a:lvl1pPr marL="0" algn="l" defTabSz="811713" rtl="0" eaLnBrk="1" latinLnBrk="0" hangingPunct="1">
      <a:defRPr sz="1065" kern="1200">
        <a:solidFill>
          <a:schemeClr val="tx1"/>
        </a:solidFill>
        <a:latin typeface="+mn-lt"/>
        <a:ea typeface="+mn-ea"/>
        <a:cs typeface="+mn-cs"/>
      </a:defRPr>
    </a:lvl1pPr>
    <a:lvl2pPr marL="405856" algn="l" defTabSz="811713" rtl="0" eaLnBrk="1" latinLnBrk="0" hangingPunct="1">
      <a:defRPr sz="1065" kern="1200">
        <a:solidFill>
          <a:schemeClr val="tx1"/>
        </a:solidFill>
        <a:latin typeface="+mn-lt"/>
        <a:ea typeface="+mn-ea"/>
        <a:cs typeface="+mn-cs"/>
      </a:defRPr>
    </a:lvl2pPr>
    <a:lvl3pPr marL="811713" algn="l" defTabSz="811713" rtl="0" eaLnBrk="1" latinLnBrk="0" hangingPunct="1">
      <a:defRPr sz="1065" kern="1200">
        <a:solidFill>
          <a:schemeClr val="tx1"/>
        </a:solidFill>
        <a:latin typeface="+mn-lt"/>
        <a:ea typeface="+mn-ea"/>
        <a:cs typeface="+mn-cs"/>
      </a:defRPr>
    </a:lvl3pPr>
    <a:lvl4pPr marL="1217569" algn="l" defTabSz="811713" rtl="0" eaLnBrk="1" latinLnBrk="0" hangingPunct="1">
      <a:defRPr sz="1065" kern="1200">
        <a:solidFill>
          <a:schemeClr val="tx1"/>
        </a:solidFill>
        <a:latin typeface="+mn-lt"/>
        <a:ea typeface="+mn-ea"/>
        <a:cs typeface="+mn-cs"/>
      </a:defRPr>
    </a:lvl4pPr>
    <a:lvl5pPr marL="1623426" algn="l" defTabSz="811713" rtl="0" eaLnBrk="1" latinLnBrk="0" hangingPunct="1">
      <a:defRPr sz="1065" kern="1200">
        <a:solidFill>
          <a:schemeClr val="tx1"/>
        </a:solidFill>
        <a:latin typeface="+mn-lt"/>
        <a:ea typeface="+mn-ea"/>
        <a:cs typeface="+mn-cs"/>
      </a:defRPr>
    </a:lvl5pPr>
    <a:lvl6pPr marL="2029282" algn="l" defTabSz="811713" rtl="0" eaLnBrk="1" latinLnBrk="0" hangingPunct="1">
      <a:defRPr sz="1065" kern="1200">
        <a:solidFill>
          <a:schemeClr val="tx1"/>
        </a:solidFill>
        <a:latin typeface="+mn-lt"/>
        <a:ea typeface="+mn-ea"/>
        <a:cs typeface="+mn-cs"/>
      </a:defRPr>
    </a:lvl6pPr>
    <a:lvl7pPr marL="2435139" algn="l" defTabSz="811713" rtl="0" eaLnBrk="1" latinLnBrk="0" hangingPunct="1">
      <a:defRPr sz="1065" kern="1200">
        <a:solidFill>
          <a:schemeClr val="tx1"/>
        </a:solidFill>
        <a:latin typeface="+mn-lt"/>
        <a:ea typeface="+mn-ea"/>
        <a:cs typeface="+mn-cs"/>
      </a:defRPr>
    </a:lvl7pPr>
    <a:lvl8pPr marL="2840995" algn="l" defTabSz="811713" rtl="0" eaLnBrk="1" latinLnBrk="0" hangingPunct="1">
      <a:defRPr sz="1065" kern="1200">
        <a:solidFill>
          <a:schemeClr val="tx1"/>
        </a:solidFill>
        <a:latin typeface="+mn-lt"/>
        <a:ea typeface="+mn-ea"/>
        <a:cs typeface="+mn-cs"/>
      </a:defRPr>
    </a:lvl8pPr>
    <a:lvl9pPr marL="3246852" algn="l" defTabSz="811713" rtl="0" eaLnBrk="1" latinLnBrk="0" hangingPunct="1">
      <a:defRPr sz="106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685800"/>
            <a:ext cx="611187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83F277-8FF0-4A55-88BD-1BD106D89B5C}" type="slidenum">
              <a:rPr lang="en-US" smtClean="0"/>
              <a:t>1</a:t>
            </a:fld>
            <a:endParaRPr lang="en-US"/>
          </a:p>
        </p:txBody>
      </p:sp>
    </p:spTree>
    <p:extLst>
      <p:ext uri="{BB962C8B-B14F-4D97-AF65-F5344CB8AC3E}">
        <p14:creationId xmlns:p14="http://schemas.microsoft.com/office/powerpoint/2010/main" val="484431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05452" y="3441913"/>
            <a:ext cx="27679496" cy="7321973"/>
          </a:xfrm>
        </p:spPr>
        <p:txBody>
          <a:bodyPr anchor="b">
            <a:normAutofit/>
          </a:bodyPr>
          <a:lstStyle>
            <a:lvl1pPr algn="ctr">
              <a:defRPr sz="14720"/>
            </a:lvl1pPr>
          </a:lstStyle>
          <a:p>
            <a:r>
              <a:rPr lang="en-US"/>
              <a:t>Click to edit Master title style</a:t>
            </a:r>
            <a:endParaRPr lang="en-US" dirty="0"/>
          </a:p>
        </p:txBody>
      </p:sp>
      <p:sp>
        <p:nvSpPr>
          <p:cNvPr id="3" name="Subtitle 2"/>
          <p:cNvSpPr>
            <a:spLocks noGrp="1"/>
          </p:cNvSpPr>
          <p:nvPr>
            <p:ph type="subTitle" idx="1"/>
          </p:nvPr>
        </p:nvSpPr>
        <p:spPr>
          <a:xfrm>
            <a:off x="4905452" y="11046250"/>
            <a:ext cx="27679496" cy="5077670"/>
          </a:xfrm>
        </p:spPr>
        <p:txBody>
          <a:bodyPr/>
          <a:lstStyle>
            <a:lvl1pPr marL="0" indent="0" algn="ctr">
              <a:buNone/>
              <a:defRPr sz="7360"/>
            </a:lvl1pPr>
            <a:lvl2pPr marL="1402095" indent="0" algn="ctr">
              <a:buNone/>
              <a:defRPr sz="6133"/>
            </a:lvl2pPr>
            <a:lvl3pPr marL="2804190" indent="0" algn="ctr">
              <a:buNone/>
              <a:defRPr sz="5520"/>
            </a:lvl3pPr>
            <a:lvl4pPr marL="4206286" indent="0" algn="ctr">
              <a:buNone/>
              <a:defRPr sz="4907"/>
            </a:lvl4pPr>
            <a:lvl5pPr marL="5608381" indent="0" algn="ctr">
              <a:buNone/>
              <a:defRPr sz="4907"/>
            </a:lvl5pPr>
            <a:lvl6pPr marL="7010476" indent="0" algn="ctr">
              <a:buNone/>
              <a:defRPr sz="4907"/>
            </a:lvl6pPr>
            <a:lvl7pPr marL="8412571" indent="0" algn="ctr">
              <a:buNone/>
              <a:defRPr sz="4907"/>
            </a:lvl7pPr>
            <a:lvl8pPr marL="9814667" indent="0" algn="ctr">
              <a:buNone/>
              <a:defRPr sz="4907"/>
            </a:lvl8pPr>
            <a:lvl9pPr marL="11216762" indent="0" algn="ctr">
              <a:buNone/>
              <a:defRPr sz="490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D9C0EA-E412-4152-BB55-1449FD68B53B}"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ustDataLst>
      <p:tags r:id="rId1"/>
    </p:custDataLst>
    <p:extLst>
      <p:ext uri="{BB962C8B-B14F-4D97-AF65-F5344CB8AC3E}">
        <p14:creationId xmlns:p14="http://schemas.microsoft.com/office/powerpoint/2010/main" val="3124682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09954" y="13154076"/>
            <a:ext cx="31880259" cy="2512689"/>
          </a:xfrm>
        </p:spPr>
        <p:txBody>
          <a:bodyPr anchor="b">
            <a:normAutofit/>
          </a:bodyPr>
          <a:lstStyle>
            <a:lvl1pPr>
              <a:defRPr sz="8587"/>
            </a:lvl1pPr>
          </a:lstStyle>
          <a:p>
            <a:r>
              <a:rPr lang="en-US"/>
              <a:t>Click to edit Master title style</a:t>
            </a:r>
            <a:endParaRPr lang="en-US" dirty="0"/>
          </a:p>
        </p:txBody>
      </p:sp>
      <p:sp>
        <p:nvSpPr>
          <p:cNvPr id="3" name="Picture Placeholder 2"/>
          <p:cNvSpPr>
            <a:spLocks noGrp="1" noChangeAspect="1"/>
          </p:cNvSpPr>
          <p:nvPr>
            <p:ph type="pic" idx="1"/>
          </p:nvPr>
        </p:nvSpPr>
        <p:spPr>
          <a:xfrm>
            <a:off x="2809954" y="1905386"/>
            <a:ext cx="31880259" cy="10364521"/>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9813"/>
            </a:lvl1pPr>
            <a:lvl2pPr marL="1402095" indent="0">
              <a:buNone/>
              <a:defRPr sz="8587"/>
            </a:lvl2pPr>
            <a:lvl3pPr marL="2804190" indent="0">
              <a:buNone/>
              <a:defRPr sz="7360"/>
            </a:lvl3pPr>
            <a:lvl4pPr marL="4206286" indent="0">
              <a:buNone/>
              <a:defRPr sz="6133"/>
            </a:lvl4pPr>
            <a:lvl5pPr marL="5608381" indent="0">
              <a:buNone/>
              <a:defRPr sz="6133"/>
            </a:lvl5pPr>
            <a:lvl6pPr marL="7010476" indent="0">
              <a:buNone/>
              <a:defRPr sz="6133"/>
            </a:lvl6pPr>
            <a:lvl7pPr marL="8412571" indent="0">
              <a:buNone/>
              <a:defRPr sz="6133"/>
            </a:lvl7pPr>
            <a:lvl8pPr marL="9814667" indent="0">
              <a:buNone/>
              <a:defRPr sz="6133"/>
            </a:lvl8pPr>
            <a:lvl9pPr marL="11216762" indent="0">
              <a:buNone/>
              <a:defRPr sz="6133"/>
            </a:lvl9pPr>
          </a:lstStyle>
          <a:p>
            <a:r>
              <a:rPr lang="en-US"/>
              <a:t>Click icon to add picture</a:t>
            </a:r>
            <a:endParaRPr lang="en-US" dirty="0"/>
          </a:p>
        </p:txBody>
      </p:sp>
      <p:sp>
        <p:nvSpPr>
          <p:cNvPr id="4" name="Text Placeholder 3"/>
          <p:cNvSpPr>
            <a:spLocks noGrp="1"/>
          </p:cNvSpPr>
          <p:nvPr>
            <p:ph type="body" sz="half" idx="2"/>
          </p:nvPr>
        </p:nvSpPr>
        <p:spPr>
          <a:xfrm>
            <a:off x="2809920" y="15666766"/>
            <a:ext cx="31875444" cy="2092914"/>
          </a:xfrm>
        </p:spPr>
        <p:txBody>
          <a:bodyPr>
            <a:normAutofit/>
          </a:bodyPr>
          <a:lstStyle>
            <a:lvl1pPr marL="0" indent="0" algn="ctr">
              <a:buNone/>
              <a:defRPr sz="5520"/>
            </a:lvl1pPr>
            <a:lvl2pPr marL="1402095" indent="0">
              <a:buNone/>
              <a:defRPr sz="4293"/>
            </a:lvl2pPr>
            <a:lvl3pPr marL="2804190" indent="0">
              <a:buNone/>
              <a:defRPr sz="3680"/>
            </a:lvl3pPr>
            <a:lvl4pPr marL="4206286" indent="0">
              <a:buNone/>
              <a:defRPr sz="3067"/>
            </a:lvl4pPr>
            <a:lvl5pPr marL="5608381" indent="0">
              <a:buNone/>
              <a:defRPr sz="3067"/>
            </a:lvl5pPr>
            <a:lvl6pPr marL="7010476" indent="0">
              <a:buNone/>
              <a:defRPr sz="3067"/>
            </a:lvl6pPr>
            <a:lvl7pPr marL="8412571" indent="0">
              <a:buNone/>
              <a:defRPr sz="3067"/>
            </a:lvl7pPr>
            <a:lvl8pPr marL="9814667" indent="0">
              <a:buNone/>
              <a:defRPr sz="3067"/>
            </a:lvl8pPr>
            <a:lvl9pPr marL="11216762" indent="0">
              <a:buNone/>
              <a:defRPr sz="3067"/>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FE8F76-3FA2-46B6-81F8-F66C15E540C8}" type="slidenum">
              <a:rPr lang="en-US" smtClean="0"/>
              <a:t>‹#›</a:t>
            </a:fld>
            <a:endParaRPr lang="en-US"/>
          </a:p>
        </p:txBody>
      </p:sp>
    </p:spTree>
    <p:extLst>
      <p:ext uri="{BB962C8B-B14F-4D97-AF65-F5344CB8AC3E}">
        <p14:creationId xmlns:p14="http://schemas.microsoft.com/office/powerpoint/2010/main" val="2598451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809920" y="1869442"/>
            <a:ext cx="31837818" cy="10502901"/>
          </a:xfrm>
        </p:spPr>
        <p:txBody>
          <a:bodyPr anchor="ctr"/>
          <a:lstStyle>
            <a:lvl1pPr>
              <a:defRPr sz="9813"/>
            </a:lvl1pPr>
          </a:lstStyle>
          <a:p>
            <a:r>
              <a:rPr lang="en-US"/>
              <a:t>Click to edit Master title style</a:t>
            </a:r>
            <a:endParaRPr lang="en-US" dirty="0"/>
          </a:p>
        </p:txBody>
      </p:sp>
      <p:sp>
        <p:nvSpPr>
          <p:cNvPr id="4" name="Text Placeholder 3"/>
          <p:cNvSpPr>
            <a:spLocks noGrp="1"/>
          </p:cNvSpPr>
          <p:nvPr>
            <p:ph type="body" sz="half" idx="2"/>
          </p:nvPr>
        </p:nvSpPr>
        <p:spPr>
          <a:xfrm>
            <a:off x="2809921" y="12894781"/>
            <a:ext cx="31837815" cy="4882704"/>
          </a:xfrm>
        </p:spPr>
        <p:txBody>
          <a:bodyPr anchor="ctr"/>
          <a:lstStyle>
            <a:lvl1pPr marL="0" indent="0" algn="ctr">
              <a:buNone/>
              <a:defRPr sz="4907"/>
            </a:lvl1pPr>
            <a:lvl2pPr marL="1402095" indent="0">
              <a:buNone/>
              <a:defRPr sz="4293"/>
            </a:lvl2pPr>
            <a:lvl3pPr marL="2804190" indent="0">
              <a:buNone/>
              <a:defRPr sz="3680"/>
            </a:lvl3pPr>
            <a:lvl4pPr marL="4206286" indent="0">
              <a:buNone/>
              <a:defRPr sz="3067"/>
            </a:lvl4pPr>
            <a:lvl5pPr marL="5608381" indent="0">
              <a:buNone/>
              <a:defRPr sz="3067"/>
            </a:lvl5pPr>
            <a:lvl6pPr marL="7010476" indent="0">
              <a:buNone/>
              <a:defRPr sz="3067"/>
            </a:lvl6pPr>
            <a:lvl7pPr marL="8412571" indent="0">
              <a:buNone/>
              <a:defRPr sz="3067"/>
            </a:lvl7pPr>
            <a:lvl8pPr marL="9814667" indent="0">
              <a:buNone/>
              <a:defRPr sz="3067"/>
            </a:lvl8pPr>
            <a:lvl9pPr marL="11216762" indent="0">
              <a:buNone/>
              <a:defRPr sz="3067"/>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FE8F76-3FA2-46B6-81F8-F66C15E540C8}" type="slidenum">
              <a:rPr lang="en-US" smtClean="0"/>
              <a:t>‹#›</a:t>
            </a:fld>
            <a:endParaRPr lang="en-US"/>
          </a:p>
        </p:txBody>
      </p:sp>
    </p:spTree>
    <p:extLst>
      <p:ext uri="{BB962C8B-B14F-4D97-AF65-F5344CB8AC3E}">
        <p14:creationId xmlns:p14="http://schemas.microsoft.com/office/powerpoint/2010/main" val="3554423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47102" y="1869440"/>
            <a:ext cx="28605962" cy="9178239"/>
          </a:xfrm>
        </p:spPr>
        <p:txBody>
          <a:bodyPr anchor="ctr"/>
          <a:lstStyle>
            <a:lvl1pPr>
              <a:defRPr sz="9813"/>
            </a:lvl1pPr>
          </a:lstStyle>
          <a:p>
            <a:r>
              <a:rPr lang="en-US"/>
              <a:t>Click to edit Master title style</a:t>
            </a:r>
            <a:endParaRPr lang="en-US" dirty="0"/>
          </a:p>
        </p:txBody>
      </p:sp>
      <p:sp>
        <p:nvSpPr>
          <p:cNvPr id="12" name="Text Placeholder 3"/>
          <p:cNvSpPr>
            <a:spLocks noGrp="1"/>
          </p:cNvSpPr>
          <p:nvPr>
            <p:ph type="body" sz="half" idx="13"/>
          </p:nvPr>
        </p:nvSpPr>
        <p:spPr>
          <a:xfrm>
            <a:off x="5290982" y="11070765"/>
            <a:ext cx="26913319" cy="1308890"/>
          </a:xfrm>
        </p:spPr>
        <p:txBody>
          <a:bodyPr anchor="t">
            <a:normAutofit/>
          </a:bodyPr>
          <a:lstStyle>
            <a:lvl1pPr marL="0" indent="0" algn="r">
              <a:buNone/>
              <a:defRPr sz="4293"/>
            </a:lvl1pPr>
            <a:lvl2pPr marL="1402095" indent="0">
              <a:buNone/>
              <a:defRPr sz="4293"/>
            </a:lvl2pPr>
            <a:lvl3pPr marL="2804190" indent="0">
              <a:buNone/>
              <a:defRPr sz="3680"/>
            </a:lvl3pPr>
            <a:lvl4pPr marL="4206286" indent="0">
              <a:buNone/>
              <a:defRPr sz="3067"/>
            </a:lvl4pPr>
            <a:lvl5pPr marL="5608381" indent="0">
              <a:buNone/>
              <a:defRPr sz="3067"/>
            </a:lvl5pPr>
            <a:lvl6pPr marL="7010476" indent="0">
              <a:buNone/>
              <a:defRPr sz="3067"/>
            </a:lvl6pPr>
            <a:lvl7pPr marL="8412571" indent="0">
              <a:buNone/>
              <a:defRPr sz="3067"/>
            </a:lvl7pPr>
            <a:lvl8pPr marL="9814667" indent="0">
              <a:buNone/>
              <a:defRPr sz="3067"/>
            </a:lvl8pPr>
            <a:lvl9pPr marL="11216762" indent="0">
              <a:buNone/>
              <a:defRPr sz="3067"/>
            </a:lvl9pPr>
          </a:lstStyle>
          <a:p>
            <a:pPr lvl="0"/>
            <a:r>
              <a:rPr lang="en-US"/>
              <a:t>Click to edit Master text styles</a:t>
            </a:r>
          </a:p>
        </p:txBody>
      </p:sp>
      <p:sp>
        <p:nvSpPr>
          <p:cNvPr id="4" name="Text Placeholder 3"/>
          <p:cNvSpPr>
            <a:spLocks noGrp="1"/>
          </p:cNvSpPr>
          <p:nvPr>
            <p:ph type="body" sz="half" idx="2"/>
          </p:nvPr>
        </p:nvSpPr>
        <p:spPr>
          <a:xfrm>
            <a:off x="2809917" y="12894784"/>
            <a:ext cx="31837818" cy="4864899"/>
          </a:xfrm>
        </p:spPr>
        <p:txBody>
          <a:bodyPr anchor="ctr">
            <a:normAutofit/>
          </a:bodyPr>
          <a:lstStyle>
            <a:lvl1pPr marL="0" indent="0" algn="ctr">
              <a:buNone/>
              <a:defRPr sz="4907"/>
            </a:lvl1pPr>
            <a:lvl2pPr marL="1402095" indent="0">
              <a:buNone/>
              <a:defRPr sz="4293"/>
            </a:lvl2pPr>
            <a:lvl3pPr marL="2804190" indent="0">
              <a:buNone/>
              <a:defRPr sz="3680"/>
            </a:lvl3pPr>
            <a:lvl4pPr marL="4206286" indent="0">
              <a:buNone/>
              <a:defRPr sz="3067"/>
            </a:lvl4pPr>
            <a:lvl5pPr marL="5608381" indent="0">
              <a:buNone/>
              <a:defRPr sz="3067"/>
            </a:lvl5pPr>
            <a:lvl6pPr marL="7010476" indent="0">
              <a:buNone/>
              <a:defRPr sz="3067"/>
            </a:lvl6pPr>
            <a:lvl7pPr marL="8412571" indent="0">
              <a:buNone/>
              <a:defRPr sz="3067"/>
            </a:lvl7pPr>
            <a:lvl8pPr marL="9814667" indent="0">
              <a:buNone/>
              <a:defRPr sz="3067"/>
            </a:lvl8pPr>
            <a:lvl9pPr marL="11216762" indent="0">
              <a:buNone/>
              <a:defRPr sz="3067"/>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FE8F76-3FA2-46B6-81F8-F66C15E540C8}" type="slidenum">
              <a:rPr lang="en-US" smtClean="0"/>
              <a:t>‹#›</a:t>
            </a:fld>
            <a:endParaRPr lang="en-US"/>
          </a:p>
        </p:txBody>
      </p:sp>
      <p:sp>
        <p:nvSpPr>
          <p:cNvPr id="11" name="TextBox 10"/>
          <p:cNvSpPr txBox="1"/>
          <p:nvPr/>
        </p:nvSpPr>
        <p:spPr>
          <a:xfrm>
            <a:off x="2572582" y="2254739"/>
            <a:ext cx="1874520" cy="1793313"/>
          </a:xfrm>
          <a:prstGeom prst="rect">
            <a:avLst/>
          </a:prstGeom>
        </p:spPr>
        <p:txBody>
          <a:bodyPr vert="horz" lIns="280416" tIns="140208" rIns="280416" bIns="1402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24534" dirty="0">
                <a:solidFill>
                  <a:schemeClr val="tx1"/>
                </a:solidFill>
                <a:effectLst/>
              </a:rPr>
              <a:t>“</a:t>
            </a:r>
          </a:p>
        </p:txBody>
      </p:sp>
      <p:sp>
        <p:nvSpPr>
          <p:cNvPr id="13" name="TextBox 12"/>
          <p:cNvSpPr txBox="1"/>
          <p:nvPr/>
        </p:nvSpPr>
        <p:spPr>
          <a:xfrm>
            <a:off x="32773215" y="9114419"/>
            <a:ext cx="1874520" cy="1793313"/>
          </a:xfrm>
          <a:prstGeom prst="rect">
            <a:avLst/>
          </a:prstGeom>
        </p:spPr>
        <p:txBody>
          <a:bodyPr vert="horz" lIns="280416" tIns="140208" rIns="280416" bIns="1402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24534" dirty="0">
                <a:solidFill>
                  <a:schemeClr val="tx1"/>
                </a:solidFill>
                <a:effectLst/>
              </a:rPr>
              <a:t>”</a:t>
            </a:r>
          </a:p>
        </p:txBody>
      </p:sp>
    </p:spTree>
    <p:extLst>
      <p:ext uri="{BB962C8B-B14F-4D97-AF65-F5344CB8AC3E}">
        <p14:creationId xmlns:p14="http://schemas.microsoft.com/office/powerpoint/2010/main" val="385347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809955" y="6522624"/>
            <a:ext cx="31842631" cy="7702961"/>
          </a:xfrm>
        </p:spPr>
        <p:txBody>
          <a:bodyPr anchor="b"/>
          <a:lstStyle>
            <a:lvl1pPr>
              <a:defRPr sz="9813"/>
            </a:lvl1pPr>
          </a:lstStyle>
          <a:p>
            <a:r>
              <a:rPr lang="en-US"/>
              <a:t>Click to edit Master title style</a:t>
            </a:r>
            <a:endParaRPr lang="en-US" dirty="0"/>
          </a:p>
        </p:txBody>
      </p:sp>
      <p:sp>
        <p:nvSpPr>
          <p:cNvPr id="4" name="Text Placeholder 3"/>
          <p:cNvSpPr>
            <a:spLocks noGrp="1"/>
          </p:cNvSpPr>
          <p:nvPr>
            <p:ph type="body" sz="half" idx="2"/>
          </p:nvPr>
        </p:nvSpPr>
        <p:spPr>
          <a:xfrm>
            <a:off x="2809918" y="14261705"/>
            <a:ext cx="31837821" cy="3497975"/>
          </a:xfrm>
        </p:spPr>
        <p:txBody>
          <a:bodyPr anchor="t"/>
          <a:lstStyle>
            <a:lvl1pPr marL="0" indent="0" algn="ctr">
              <a:buNone/>
              <a:defRPr sz="4907"/>
            </a:lvl1pPr>
            <a:lvl2pPr marL="1402095" indent="0">
              <a:buNone/>
              <a:defRPr sz="4293"/>
            </a:lvl2pPr>
            <a:lvl3pPr marL="2804190" indent="0">
              <a:buNone/>
              <a:defRPr sz="3680"/>
            </a:lvl3pPr>
            <a:lvl4pPr marL="4206286" indent="0">
              <a:buNone/>
              <a:defRPr sz="3067"/>
            </a:lvl4pPr>
            <a:lvl5pPr marL="5608381" indent="0">
              <a:buNone/>
              <a:defRPr sz="3067"/>
            </a:lvl5pPr>
            <a:lvl6pPr marL="7010476" indent="0">
              <a:buNone/>
              <a:defRPr sz="3067"/>
            </a:lvl6pPr>
            <a:lvl7pPr marL="8412571" indent="0">
              <a:buNone/>
              <a:defRPr sz="3067"/>
            </a:lvl7pPr>
            <a:lvl8pPr marL="9814667" indent="0">
              <a:buNone/>
              <a:defRPr sz="3067"/>
            </a:lvl8pPr>
            <a:lvl9pPr marL="11216762" indent="0">
              <a:buNone/>
              <a:defRPr sz="3067"/>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FE8F76-3FA2-46B6-81F8-F66C15E540C8}" type="slidenum">
              <a:rPr lang="en-US" smtClean="0"/>
              <a:t>‹#›</a:t>
            </a:fld>
            <a:endParaRPr lang="en-US"/>
          </a:p>
        </p:txBody>
      </p:sp>
    </p:spTree>
    <p:extLst>
      <p:ext uri="{BB962C8B-B14F-4D97-AF65-F5344CB8AC3E}">
        <p14:creationId xmlns:p14="http://schemas.microsoft.com/office/powerpoint/2010/main" val="3876334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09917" y="1869441"/>
            <a:ext cx="31837818" cy="4065060"/>
          </a:xfrm>
        </p:spPr>
        <p:txBody>
          <a:bodyPr/>
          <a:lstStyle/>
          <a:p>
            <a:r>
              <a:rPr lang="en-US"/>
              <a:t>Click to edit Master title style</a:t>
            </a:r>
            <a:endParaRPr lang="en-US" dirty="0"/>
          </a:p>
        </p:txBody>
      </p:sp>
      <p:sp>
        <p:nvSpPr>
          <p:cNvPr id="7" name="Text Placeholder 2"/>
          <p:cNvSpPr>
            <a:spLocks noGrp="1"/>
          </p:cNvSpPr>
          <p:nvPr>
            <p:ph type="body" idx="1"/>
          </p:nvPr>
        </p:nvSpPr>
        <p:spPr>
          <a:xfrm>
            <a:off x="2809916" y="6404180"/>
            <a:ext cx="10144290" cy="2524802"/>
          </a:xfrm>
        </p:spPr>
        <p:txBody>
          <a:bodyPr anchor="b">
            <a:noAutofit/>
          </a:bodyPr>
          <a:lstStyle>
            <a:lvl1pPr marL="0" indent="0" algn="ctr">
              <a:lnSpc>
                <a:spcPct val="100000"/>
              </a:lnSpc>
              <a:buNone/>
              <a:defRPr sz="7360" b="0">
                <a:solidFill>
                  <a:schemeClr val="tx1"/>
                </a:solidFill>
              </a:defRPr>
            </a:lvl1pPr>
            <a:lvl2pPr marL="1402095" indent="0">
              <a:buNone/>
              <a:defRPr sz="6133" b="1"/>
            </a:lvl2pPr>
            <a:lvl3pPr marL="2804190" indent="0">
              <a:buNone/>
              <a:defRPr sz="5520" b="1"/>
            </a:lvl3pPr>
            <a:lvl4pPr marL="4206286" indent="0">
              <a:buNone/>
              <a:defRPr sz="4907" b="1"/>
            </a:lvl4pPr>
            <a:lvl5pPr marL="5608381" indent="0">
              <a:buNone/>
              <a:defRPr sz="4907" b="1"/>
            </a:lvl5pPr>
            <a:lvl6pPr marL="7010476" indent="0">
              <a:buNone/>
              <a:defRPr sz="4907" b="1"/>
            </a:lvl6pPr>
            <a:lvl7pPr marL="8412571" indent="0">
              <a:buNone/>
              <a:defRPr sz="4907" b="1"/>
            </a:lvl7pPr>
            <a:lvl8pPr marL="9814667" indent="0">
              <a:buNone/>
              <a:defRPr sz="4907" b="1"/>
            </a:lvl8pPr>
            <a:lvl9pPr marL="11216762" indent="0">
              <a:buNone/>
              <a:defRPr sz="4907" b="1"/>
            </a:lvl9pPr>
          </a:lstStyle>
          <a:p>
            <a:pPr lvl="0"/>
            <a:r>
              <a:rPr lang="en-US"/>
              <a:t>Click to edit Master text styles</a:t>
            </a:r>
          </a:p>
        </p:txBody>
      </p:sp>
      <p:sp>
        <p:nvSpPr>
          <p:cNvPr id="8" name="Text Placeholder 3"/>
          <p:cNvSpPr>
            <a:spLocks noGrp="1"/>
          </p:cNvSpPr>
          <p:nvPr>
            <p:ph type="body" sz="half" idx="15"/>
          </p:nvPr>
        </p:nvSpPr>
        <p:spPr>
          <a:xfrm>
            <a:off x="2809916" y="8928980"/>
            <a:ext cx="10144290" cy="8830700"/>
          </a:xfrm>
        </p:spPr>
        <p:txBody>
          <a:bodyPr anchor="t">
            <a:normAutofit/>
          </a:bodyPr>
          <a:lstStyle>
            <a:lvl1pPr marL="0" indent="0" algn="ctr">
              <a:buNone/>
              <a:defRPr sz="4293"/>
            </a:lvl1pPr>
            <a:lvl2pPr marL="1402095" indent="0">
              <a:buNone/>
              <a:defRPr sz="3680"/>
            </a:lvl2pPr>
            <a:lvl3pPr marL="2804190" indent="0">
              <a:buNone/>
              <a:defRPr sz="3067"/>
            </a:lvl3pPr>
            <a:lvl4pPr marL="4206286" indent="0">
              <a:buNone/>
              <a:defRPr sz="2760"/>
            </a:lvl4pPr>
            <a:lvl5pPr marL="5608381" indent="0">
              <a:buNone/>
              <a:defRPr sz="2760"/>
            </a:lvl5pPr>
            <a:lvl6pPr marL="7010476" indent="0">
              <a:buNone/>
              <a:defRPr sz="2760"/>
            </a:lvl6pPr>
            <a:lvl7pPr marL="8412571" indent="0">
              <a:buNone/>
              <a:defRPr sz="2760"/>
            </a:lvl7pPr>
            <a:lvl8pPr marL="9814667" indent="0">
              <a:buNone/>
              <a:defRPr sz="2760"/>
            </a:lvl8pPr>
            <a:lvl9pPr marL="11216762" indent="0">
              <a:buNone/>
              <a:defRPr sz="2760"/>
            </a:lvl9pPr>
          </a:lstStyle>
          <a:p>
            <a:pPr lvl="0"/>
            <a:r>
              <a:rPr lang="en-US"/>
              <a:t>Click to edit Master text styles</a:t>
            </a:r>
          </a:p>
        </p:txBody>
      </p:sp>
      <p:sp>
        <p:nvSpPr>
          <p:cNvPr id="9" name="Text Placeholder 4"/>
          <p:cNvSpPr>
            <a:spLocks noGrp="1"/>
          </p:cNvSpPr>
          <p:nvPr>
            <p:ph type="body" sz="quarter" idx="3"/>
          </p:nvPr>
        </p:nvSpPr>
        <p:spPr>
          <a:xfrm>
            <a:off x="13668000" y="6404181"/>
            <a:ext cx="10143066" cy="2524799"/>
          </a:xfrm>
        </p:spPr>
        <p:txBody>
          <a:bodyPr anchor="b">
            <a:noAutofit/>
          </a:bodyPr>
          <a:lstStyle>
            <a:lvl1pPr marL="0" indent="0" algn="ctr">
              <a:lnSpc>
                <a:spcPct val="100000"/>
              </a:lnSpc>
              <a:buNone/>
              <a:defRPr sz="7360" b="0">
                <a:solidFill>
                  <a:schemeClr val="tx1"/>
                </a:solidFill>
              </a:defRPr>
            </a:lvl1pPr>
            <a:lvl2pPr marL="1402095" indent="0">
              <a:buNone/>
              <a:defRPr sz="6133" b="1"/>
            </a:lvl2pPr>
            <a:lvl3pPr marL="2804190" indent="0">
              <a:buNone/>
              <a:defRPr sz="5520" b="1"/>
            </a:lvl3pPr>
            <a:lvl4pPr marL="4206286" indent="0">
              <a:buNone/>
              <a:defRPr sz="4907" b="1"/>
            </a:lvl4pPr>
            <a:lvl5pPr marL="5608381" indent="0">
              <a:buNone/>
              <a:defRPr sz="4907" b="1"/>
            </a:lvl5pPr>
            <a:lvl6pPr marL="7010476" indent="0">
              <a:buNone/>
              <a:defRPr sz="4907" b="1"/>
            </a:lvl6pPr>
            <a:lvl7pPr marL="8412571" indent="0">
              <a:buNone/>
              <a:defRPr sz="4907" b="1"/>
            </a:lvl7pPr>
            <a:lvl8pPr marL="9814667" indent="0">
              <a:buNone/>
              <a:defRPr sz="4907" b="1"/>
            </a:lvl8pPr>
            <a:lvl9pPr marL="11216762" indent="0">
              <a:buNone/>
              <a:defRPr sz="4907" b="1"/>
            </a:lvl9pPr>
          </a:lstStyle>
          <a:p>
            <a:pPr lvl="0"/>
            <a:r>
              <a:rPr lang="en-US"/>
              <a:t>Click to edit Master text styles</a:t>
            </a:r>
          </a:p>
        </p:txBody>
      </p:sp>
      <p:sp>
        <p:nvSpPr>
          <p:cNvPr id="10" name="Text Placeholder 3"/>
          <p:cNvSpPr>
            <a:spLocks noGrp="1"/>
          </p:cNvSpPr>
          <p:nvPr>
            <p:ph type="body" sz="half" idx="16"/>
          </p:nvPr>
        </p:nvSpPr>
        <p:spPr>
          <a:xfrm>
            <a:off x="13668001" y="8928980"/>
            <a:ext cx="10146950" cy="8830700"/>
          </a:xfrm>
        </p:spPr>
        <p:txBody>
          <a:bodyPr anchor="t">
            <a:normAutofit/>
          </a:bodyPr>
          <a:lstStyle>
            <a:lvl1pPr marL="0" indent="0" algn="ctr">
              <a:buNone/>
              <a:defRPr sz="4293"/>
            </a:lvl1pPr>
            <a:lvl2pPr marL="1402095" indent="0">
              <a:buNone/>
              <a:defRPr sz="3680"/>
            </a:lvl2pPr>
            <a:lvl3pPr marL="2804190" indent="0">
              <a:buNone/>
              <a:defRPr sz="3067"/>
            </a:lvl3pPr>
            <a:lvl4pPr marL="4206286" indent="0">
              <a:buNone/>
              <a:defRPr sz="2760"/>
            </a:lvl4pPr>
            <a:lvl5pPr marL="5608381" indent="0">
              <a:buNone/>
              <a:defRPr sz="2760"/>
            </a:lvl5pPr>
            <a:lvl6pPr marL="7010476" indent="0">
              <a:buNone/>
              <a:defRPr sz="2760"/>
            </a:lvl6pPr>
            <a:lvl7pPr marL="8412571" indent="0">
              <a:buNone/>
              <a:defRPr sz="2760"/>
            </a:lvl7pPr>
            <a:lvl8pPr marL="9814667" indent="0">
              <a:buNone/>
              <a:defRPr sz="2760"/>
            </a:lvl8pPr>
            <a:lvl9pPr marL="11216762" indent="0">
              <a:buNone/>
              <a:defRPr sz="2760"/>
            </a:lvl9pPr>
          </a:lstStyle>
          <a:p>
            <a:pPr lvl="0"/>
            <a:r>
              <a:rPr lang="en-US"/>
              <a:t>Click to edit Master text styles</a:t>
            </a:r>
          </a:p>
        </p:txBody>
      </p:sp>
      <p:sp>
        <p:nvSpPr>
          <p:cNvPr id="11" name="Text Placeholder 4"/>
          <p:cNvSpPr>
            <a:spLocks noGrp="1"/>
          </p:cNvSpPr>
          <p:nvPr>
            <p:ph type="body" sz="quarter" idx="13"/>
          </p:nvPr>
        </p:nvSpPr>
        <p:spPr>
          <a:xfrm>
            <a:off x="24517893" y="6404181"/>
            <a:ext cx="10120474" cy="2524799"/>
          </a:xfrm>
        </p:spPr>
        <p:txBody>
          <a:bodyPr anchor="b">
            <a:noAutofit/>
          </a:bodyPr>
          <a:lstStyle>
            <a:lvl1pPr marL="0" indent="0" algn="ctr">
              <a:lnSpc>
                <a:spcPct val="100000"/>
              </a:lnSpc>
              <a:buNone/>
              <a:defRPr sz="7360" b="0">
                <a:solidFill>
                  <a:schemeClr val="tx1"/>
                </a:solidFill>
              </a:defRPr>
            </a:lvl1pPr>
            <a:lvl2pPr marL="1402095" indent="0">
              <a:buNone/>
              <a:defRPr sz="6133" b="1"/>
            </a:lvl2pPr>
            <a:lvl3pPr marL="2804190" indent="0">
              <a:buNone/>
              <a:defRPr sz="5520" b="1"/>
            </a:lvl3pPr>
            <a:lvl4pPr marL="4206286" indent="0">
              <a:buNone/>
              <a:defRPr sz="4907" b="1"/>
            </a:lvl4pPr>
            <a:lvl5pPr marL="5608381" indent="0">
              <a:buNone/>
              <a:defRPr sz="4907" b="1"/>
            </a:lvl5pPr>
            <a:lvl6pPr marL="7010476" indent="0">
              <a:buNone/>
              <a:defRPr sz="4907" b="1"/>
            </a:lvl6pPr>
            <a:lvl7pPr marL="8412571" indent="0">
              <a:buNone/>
              <a:defRPr sz="4907" b="1"/>
            </a:lvl7pPr>
            <a:lvl8pPr marL="9814667" indent="0">
              <a:buNone/>
              <a:defRPr sz="4907" b="1"/>
            </a:lvl8pPr>
            <a:lvl9pPr marL="11216762" indent="0">
              <a:buNone/>
              <a:defRPr sz="4907" b="1"/>
            </a:lvl9pPr>
          </a:lstStyle>
          <a:p>
            <a:pPr lvl="0"/>
            <a:r>
              <a:rPr lang="en-US"/>
              <a:t>Click to edit Master text styles</a:t>
            </a:r>
          </a:p>
        </p:txBody>
      </p:sp>
      <p:sp>
        <p:nvSpPr>
          <p:cNvPr id="12" name="Text Placeholder 3"/>
          <p:cNvSpPr>
            <a:spLocks noGrp="1"/>
          </p:cNvSpPr>
          <p:nvPr>
            <p:ph type="body" sz="half" idx="17"/>
          </p:nvPr>
        </p:nvSpPr>
        <p:spPr>
          <a:xfrm>
            <a:off x="24527265" y="8928980"/>
            <a:ext cx="10120474" cy="8830700"/>
          </a:xfrm>
        </p:spPr>
        <p:txBody>
          <a:bodyPr anchor="t">
            <a:normAutofit/>
          </a:bodyPr>
          <a:lstStyle>
            <a:lvl1pPr marL="0" indent="0" algn="ctr">
              <a:buNone/>
              <a:defRPr sz="4293"/>
            </a:lvl1pPr>
            <a:lvl2pPr marL="1402095" indent="0">
              <a:buNone/>
              <a:defRPr sz="3680"/>
            </a:lvl2pPr>
            <a:lvl3pPr marL="2804190" indent="0">
              <a:buNone/>
              <a:defRPr sz="3067"/>
            </a:lvl3pPr>
            <a:lvl4pPr marL="4206286" indent="0">
              <a:buNone/>
              <a:defRPr sz="2760"/>
            </a:lvl4pPr>
            <a:lvl5pPr marL="5608381" indent="0">
              <a:buNone/>
              <a:defRPr sz="2760"/>
            </a:lvl5pPr>
            <a:lvl6pPr marL="7010476" indent="0">
              <a:buNone/>
              <a:defRPr sz="2760"/>
            </a:lvl6pPr>
            <a:lvl7pPr marL="8412571" indent="0">
              <a:buNone/>
              <a:defRPr sz="2760"/>
            </a:lvl7pPr>
            <a:lvl8pPr marL="9814667" indent="0">
              <a:buNone/>
              <a:defRPr sz="2760"/>
            </a:lvl8pPr>
            <a:lvl9pPr marL="11216762" indent="0">
              <a:buNone/>
              <a:defRPr sz="276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FE8F76-3FA2-46B6-81F8-F66C15E540C8}" type="slidenum">
              <a:rPr lang="en-US" smtClean="0"/>
              <a:t>‹#›</a:t>
            </a:fld>
            <a:endParaRPr lang="en-US"/>
          </a:p>
        </p:txBody>
      </p:sp>
    </p:spTree>
    <p:extLst>
      <p:ext uri="{BB962C8B-B14F-4D97-AF65-F5344CB8AC3E}">
        <p14:creationId xmlns:p14="http://schemas.microsoft.com/office/powerpoint/2010/main" val="1331344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09920" y="1869441"/>
            <a:ext cx="31837818" cy="406506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2809921" y="12867424"/>
            <a:ext cx="10144287" cy="1767203"/>
          </a:xfrm>
        </p:spPr>
        <p:txBody>
          <a:bodyPr anchor="b">
            <a:noAutofit/>
          </a:bodyPr>
          <a:lstStyle>
            <a:lvl1pPr marL="0" indent="0" algn="ctr">
              <a:lnSpc>
                <a:spcPct val="100000"/>
              </a:lnSpc>
              <a:buNone/>
              <a:defRPr sz="6133" b="0">
                <a:solidFill>
                  <a:schemeClr val="tx1"/>
                </a:solidFill>
              </a:defRPr>
            </a:lvl1pPr>
            <a:lvl2pPr marL="1402095" indent="0">
              <a:buNone/>
              <a:defRPr sz="6133" b="1"/>
            </a:lvl2pPr>
            <a:lvl3pPr marL="2804190" indent="0">
              <a:buNone/>
              <a:defRPr sz="5520" b="1"/>
            </a:lvl3pPr>
            <a:lvl4pPr marL="4206286" indent="0">
              <a:buNone/>
              <a:defRPr sz="4907" b="1"/>
            </a:lvl4pPr>
            <a:lvl5pPr marL="5608381" indent="0">
              <a:buNone/>
              <a:defRPr sz="4907" b="1"/>
            </a:lvl5pPr>
            <a:lvl6pPr marL="7010476" indent="0">
              <a:buNone/>
              <a:defRPr sz="4907" b="1"/>
            </a:lvl6pPr>
            <a:lvl7pPr marL="8412571" indent="0">
              <a:buNone/>
              <a:defRPr sz="4907" b="1"/>
            </a:lvl7pPr>
            <a:lvl8pPr marL="9814667" indent="0">
              <a:buNone/>
              <a:defRPr sz="4907" b="1"/>
            </a:lvl8pPr>
            <a:lvl9pPr marL="11216762" indent="0">
              <a:buNone/>
              <a:defRPr sz="4907" b="1"/>
            </a:lvl9pPr>
          </a:lstStyle>
          <a:p>
            <a:pPr lvl="0"/>
            <a:r>
              <a:rPr lang="en-US"/>
              <a:t>Click to edit Master text styles</a:t>
            </a:r>
          </a:p>
        </p:txBody>
      </p:sp>
      <p:sp>
        <p:nvSpPr>
          <p:cNvPr id="20" name="Picture Placeholder 2"/>
          <p:cNvSpPr>
            <a:spLocks noGrp="1" noChangeAspect="1"/>
          </p:cNvSpPr>
          <p:nvPr>
            <p:ph type="pic" idx="15"/>
          </p:nvPr>
        </p:nvSpPr>
        <p:spPr>
          <a:xfrm>
            <a:off x="3357961" y="7050227"/>
            <a:ext cx="9040654" cy="46736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4907"/>
            </a:lvl1pPr>
            <a:lvl2pPr marL="1402095" indent="0">
              <a:buNone/>
              <a:defRPr sz="4907"/>
            </a:lvl2pPr>
            <a:lvl3pPr marL="2804190" indent="0">
              <a:buNone/>
              <a:defRPr sz="4907"/>
            </a:lvl3pPr>
            <a:lvl4pPr marL="4206286" indent="0">
              <a:buNone/>
              <a:defRPr sz="4907"/>
            </a:lvl4pPr>
            <a:lvl5pPr marL="5608381" indent="0">
              <a:buNone/>
              <a:defRPr sz="4907"/>
            </a:lvl5pPr>
            <a:lvl6pPr marL="7010476" indent="0">
              <a:buNone/>
              <a:defRPr sz="4907"/>
            </a:lvl6pPr>
            <a:lvl7pPr marL="8412571" indent="0">
              <a:buNone/>
              <a:defRPr sz="4907"/>
            </a:lvl7pPr>
            <a:lvl8pPr marL="9814667" indent="0">
              <a:buNone/>
              <a:defRPr sz="4907"/>
            </a:lvl8pPr>
            <a:lvl9pPr marL="11216762" indent="0">
              <a:buNone/>
              <a:defRPr sz="4907"/>
            </a:lvl9pPr>
          </a:lstStyle>
          <a:p>
            <a:r>
              <a:rPr lang="en-US"/>
              <a:t>Click icon to add picture</a:t>
            </a:r>
            <a:endParaRPr lang="en-US" dirty="0"/>
          </a:p>
        </p:txBody>
      </p:sp>
      <p:sp>
        <p:nvSpPr>
          <p:cNvPr id="21" name="Text Placeholder 3"/>
          <p:cNvSpPr>
            <a:spLocks noGrp="1"/>
          </p:cNvSpPr>
          <p:nvPr>
            <p:ph type="body" sz="half" idx="18"/>
          </p:nvPr>
        </p:nvSpPr>
        <p:spPr>
          <a:xfrm>
            <a:off x="2809921" y="14634627"/>
            <a:ext cx="10144287" cy="3125050"/>
          </a:xfrm>
        </p:spPr>
        <p:txBody>
          <a:bodyPr anchor="t">
            <a:normAutofit/>
          </a:bodyPr>
          <a:lstStyle>
            <a:lvl1pPr marL="0" indent="0" algn="ctr">
              <a:buNone/>
              <a:defRPr sz="4293"/>
            </a:lvl1pPr>
            <a:lvl2pPr marL="1402095" indent="0">
              <a:buNone/>
              <a:defRPr sz="3680"/>
            </a:lvl2pPr>
            <a:lvl3pPr marL="2804190" indent="0">
              <a:buNone/>
              <a:defRPr sz="3067"/>
            </a:lvl3pPr>
            <a:lvl4pPr marL="4206286" indent="0">
              <a:buNone/>
              <a:defRPr sz="2760"/>
            </a:lvl4pPr>
            <a:lvl5pPr marL="5608381" indent="0">
              <a:buNone/>
              <a:defRPr sz="2760"/>
            </a:lvl5pPr>
            <a:lvl6pPr marL="7010476" indent="0">
              <a:buNone/>
              <a:defRPr sz="2760"/>
            </a:lvl6pPr>
            <a:lvl7pPr marL="8412571" indent="0">
              <a:buNone/>
              <a:defRPr sz="2760"/>
            </a:lvl7pPr>
            <a:lvl8pPr marL="9814667" indent="0">
              <a:buNone/>
              <a:defRPr sz="2760"/>
            </a:lvl8pPr>
            <a:lvl9pPr marL="11216762" indent="0">
              <a:buNone/>
              <a:defRPr sz="2760"/>
            </a:lvl9pPr>
          </a:lstStyle>
          <a:p>
            <a:pPr lvl="0"/>
            <a:r>
              <a:rPr lang="en-US"/>
              <a:t>Click to edit Master text styles</a:t>
            </a:r>
          </a:p>
        </p:txBody>
      </p:sp>
      <p:sp>
        <p:nvSpPr>
          <p:cNvPr id="22" name="Text Placeholder 4"/>
          <p:cNvSpPr>
            <a:spLocks noGrp="1"/>
          </p:cNvSpPr>
          <p:nvPr>
            <p:ph type="body" sz="quarter" idx="3"/>
          </p:nvPr>
        </p:nvSpPr>
        <p:spPr>
          <a:xfrm>
            <a:off x="13661307" y="12867424"/>
            <a:ext cx="10144373" cy="1767203"/>
          </a:xfrm>
        </p:spPr>
        <p:txBody>
          <a:bodyPr anchor="b">
            <a:noAutofit/>
          </a:bodyPr>
          <a:lstStyle>
            <a:lvl1pPr marL="0" indent="0" algn="ctr">
              <a:lnSpc>
                <a:spcPct val="100000"/>
              </a:lnSpc>
              <a:buNone/>
              <a:defRPr sz="6133" b="0">
                <a:solidFill>
                  <a:schemeClr val="tx1"/>
                </a:solidFill>
              </a:defRPr>
            </a:lvl1pPr>
            <a:lvl2pPr marL="1402095" indent="0">
              <a:buNone/>
              <a:defRPr sz="6133" b="1"/>
            </a:lvl2pPr>
            <a:lvl3pPr marL="2804190" indent="0">
              <a:buNone/>
              <a:defRPr sz="5520" b="1"/>
            </a:lvl3pPr>
            <a:lvl4pPr marL="4206286" indent="0">
              <a:buNone/>
              <a:defRPr sz="4907" b="1"/>
            </a:lvl4pPr>
            <a:lvl5pPr marL="5608381" indent="0">
              <a:buNone/>
              <a:defRPr sz="4907" b="1"/>
            </a:lvl5pPr>
            <a:lvl6pPr marL="7010476" indent="0">
              <a:buNone/>
              <a:defRPr sz="4907" b="1"/>
            </a:lvl6pPr>
            <a:lvl7pPr marL="8412571" indent="0">
              <a:buNone/>
              <a:defRPr sz="4907" b="1"/>
            </a:lvl7pPr>
            <a:lvl8pPr marL="9814667" indent="0">
              <a:buNone/>
              <a:defRPr sz="4907" b="1"/>
            </a:lvl8pPr>
            <a:lvl9pPr marL="11216762" indent="0">
              <a:buNone/>
              <a:defRPr sz="4907" b="1"/>
            </a:lvl9pPr>
          </a:lstStyle>
          <a:p>
            <a:pPr lvl="0"/>
            <a:r>
              <a:rPr lang="en-US"/>
              <a:t>Click to edit Master text styles</a:t>
            </a:r>
          </a:p>
        </p:txBody>
      </p:sp>
      <p:sp>
        <p:nvSpPr>
          <p:cNvPr id="23" name="Picture Placeholder 2"/>
          <p:cNvSpPr>
            <a:spLocks noGrp="1" noChangeAspect="1"/>
          </p:cNvSpPr>
          <p:nvPr>
            <p:ph type="pic" idx="21"/>
          </p:nvPr>
        </p:nvSpPr>
        <p:spPr>
          <a:xfrm>
            <a:off x="14049664" y="7050227"/>
            <a:ext cx="9011364" cy="46736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4907"/>
            </a:lvl1pPr>
            <a:lvl2pPr marL="1402095" indent="0">
              <a:buNone/>
              <a:defRPr sz="4907"/>
            </a:lvl2pPr>
            <a:lvl3pPr marL="2804190" indent="0">
              <a:buNone/>
              <a:defRPr sz="4907"/>
            </a:lvl3pPr>
            <a:lvl4pPr marL="4206286" indent="0">
              <a:buNone/>
              <a:defRPr sz="4907"/>
            </a:lvl4pPr>
            <a:lvl5pPr marL="5608381" indent="0">
              <a:buNone/>
              <a:defRPr sz="4907"/>
            </a:lvl5pPr>
            <a:lvl6pPr marL="7010476" indent="0">
              <a:buNone/>
              <a:defRPr sz="4907"/>
            </a:lvl6pPr>
            <a:lvl7pPr marL="8412571" indent="0">
              <a:buNone/>
              <a:defRPr sz="4907"/>
            </a:lvl7pPr>
            <a:lvl8pPr marL="9814667" indent="0">
              <a:buNone/>
              <a:defRPr sz="4907"/>
            </a:lvl8pPr>
            <a:lvl9pPr marL="11216762" indent="0">
              <a:buNone/>
              <a:defRPr sz="4907"/>
            </a:lvl9pPr>
          </a:lstStyle>
          <a:p>
            <a:r>
              <a:rPr lang="en-US"/>
              <a:t>Click icon to add picture</a:t>
            </a:r>
            <a:endParaRPr lang="en-US" dirty="0"/>
          </a:p>
        </p:txBody>
      </p:sp>
      <p:sp>
        <p:nvSpPr>
          <p:cNvPr id="24" name="Text Placeholder 3"/>
          <p:cNvSpPr>
            <a:spLocks noGrp="1"/>
          </p:cNvSpPr>
          <p:nvPr>
            <p:ph type="body" sz="half" idx="19"/>
          </p:nvPr>
        </p:nvSpPr>
        <p:spPr>
          <a:xfrm>
            <a:off x="13657145" y="14634624"/>
            <a:ext cx="10148533" cy="3125050"/>
          </a:xfrm>
        </p:spPr>
        <p:txBody>
          <a:bodyPr anchor="t">
            <a:normAutofit/>
          </a:bodyPr>
          <a:lstStyle>
            <a:lvl1pPr marL="0" indent="0" algn="ctr">
              <a:buNone/>
              <a:defRPr sz="4293"/>
            </a:lvl1pPr>
            <a:lvl2pPr marL="1402095" indent="0">
              <a:buNone/>
              <a:defRPr sz="3680"/>
            </a:lvl2pPr>
            <a:lvl3pPr marL="2804190" indent="0">
              <a:buNone/>
              <a:defRPr sz="3067"/>
            </a:lvl3pPr>
            <a:lvl4pPr marL="4206286" indent="0">
              <a:buNone/>
              <a:defRPr sz="2760"/>
            </a:lvl4pPr>
            <a:lvl5pPr marL="5608381" indent="0">
              <a:buNone/>
              <a:defRPr sz="2760"/>
            </a:lvl5pPr>
            <a:lvl6pPr marL="7010476" indent="0">
              <a:buNone/>
              <a:defRPr sz="2760"/>
            </a:lvl6pPr>
            <a:lvl7pPr marL="8412571" indent="0">
              <a:buNone/>
              <a:defRPr sz="2760"/>
            </a:lvl7pPr>
            <a:lvl8pPr marL="9814667" indent="0">
              <a:buNone/>
              <a:defRPr sz="2760"/>
            </a:lvl8pPr>
            <a:lvl9pPr marL="11216762" indent="0">
              <a:buNone/>
              <a:defRPr sz="2760"/>
            </a:lvl9pPr>
          </a:lstStyle>
          <a:p>
            <a:pPr lvl="0"/>
            <a:r>
              <a:rPr lang="en-US"/>
              <a:t>Click to edit Master text styles</a:t>
            </a:r>
          </a:p>
        </p:txBody>
      </p:sp>
      <p:sp>
        <p:nvSpPr>
          <p:cNvPr id="25" name="Text Placeholder 4"/>
          <p:cNvSpPr>
            <a:spLocks noGrp="1"/>
          </p:cNvSpPr>
          <p:nvPr>
            <p:ph type="body" sz="quarter" idx="13"/>
          </p:nvPr>
        </p:nvSpPr>
        <p:spPr>
          <a:xfrm>
            <a:off x="24518275" y="12867424"/>
            <a:ext cx="10116443" cy="1767203"/>
          </a:xfrm>
        </p:spPr>
        <p:txBody>
          <a:bodyPr anchor="b">
            <a:noAutofit/>
          </a:bodyPr>
          <a:lstStyle>
            <a:lvl1pPr marL="0" indent="0" algn="ctr">
              <a:lnSpc>
                <a:spcPct val="100000"/>
              </a:lnSpc>
              <a:buNone/>
              <a:defRPr sz="6133" b="0">
                <a:solidFill>
                  <a:schemeClr val="tx1"/>
                </a:solidFill>
              </a:defRPr>
            </a:lvl1pPr>
            <a:lvl2pPr marL="1402095" indent="0">
              <a:buNone/>
              <a:defRPr sz="6133" b="1"/>
            </a:lvl2pPr>
            <a:lvl3pPr marL="2804190" indent="0">
              <a:buNone/>
              <a:defRPr sz="5520" b="1"/>
            </a:lvl3pPr>
            <a:lvl4pPr marL="4206286" indent="0">
              <a:buNone/>
              <a:defRPr sz="4907" b="1"/>
            </a:lvl4pPr>
            <a:lvl5pPr marL="5608381" indent="0">
              <a:buNone/>
              <a:defRPr sz="4907" b="1"/>
            </a:lvl5pPr>
            <a:lvl6pPr marL="7010476" indent="0">
              <a:buNone/>
              <a:defRPr sz="4907" b="1"/>
            </a:lvl6pPr>
            <a:lvl7pPr marL="8412571" indent="0">
              <a:buNone/>
              <a:defRPr sz="4907" b="1"/>
            </a:lvl7pPr>
            <a:lvl8pPr marL="9814667" indent="0">
              <a:buNone/>
              <a:defRPr sz="4907" b="1"/>
            </a:lvl8pPr>
            <a:lvl9pPr marL="11216762" indent="0">
              <a:buNone/>
              <a:defRPr sz="4907" b="1"/>
            </a:lvl9pPr>
          </a:lstStyle>
          <a:p>
            <a:pPr lvl="0"/>
            <a:r>
              <a:rPr lang="en-US"/>
              <a:t>Click to edit Master text styles</a:t>
            </a:r>
          </a:p>
        </p:txBody>
      </p:sp>
      <p:sp>
        <p:nvSpPr>
          <p:cNvPr id="26" name="Picture Placeholder 2"/>
          <p:cNvSpPr>
            <a:spLocks noGrp="1" noChangeAspect="1"/>
          </p:cNvSpPr>
          <p:nvPr>
            <p:ph type="pic" idx="22"/>
          </p:nvPr>
        </p:nvSpPr>
        <p:spPr>
          <a:xfrm>
            <a:off x="25069871" y="7050227"/>
            <a:ext cx="9016247" cy="46736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4907"/>
            </a:lvl1pPr>
            <a:lvl2pPr marL="1402095" indent="0">
              <a:buNone/>
              <a:defRPr sz="4907"/>
            </a:lvl2pPr>
            <a:lvl3pPr marL="2804190" indent="0">
              <a:buNone/>
              <a:defRPr sz="4907"/>
            </a:lvl3pPr>
            <a:lvl4pPr marL="4206286" indent="0">
              <a:buNone/>
              <a:defRPr sz="4907"/>
            </a:lvl4pPr>
            <a:lvl5pPr marL="5608381" indent="0">
              <a:buNone/>
              <a:defRPr sz="4907"/>
            </a:lvl5pPr>
            <a:lvl6pPr marL="7010476" indent="0">
              <a:buNone/>
              <a:defRPr sz="4907"/>
            </a:lvl6pPr>
            <a:lvl7pPr marL="8412571" indent="0">
              <a:buNone/>
              <a:defRPr sz="4907"/>
            </a:lvl7pPr>
            <a:lvl8pPr marL="9814667" indent="0">
              <a:buNone/>
              <a:defRPr sz="4907"/>
            </a:lvl8pPr>
            <a:lvl9pPr marL="11216762" indent="0">
              <a:buNone/>
              <a:defRPr sz="4907"/>
            </a:lvl9pPr>
          </a:lstStyle>
          <a:p>
            <a:r>
              <a:rPr lang="en-US"/>
              <a:t>Click icon to add picture</a:t>
            </a:r>
            <a:endParaRPr lang="en-US" dirty="0"/>
          </a:p>
        </p:txBody>
      </p:sp>
      <p:sp>
        <p:nvSpPr>
          <p:cNvPr id="27" name="Text Placeholder 3"/>
          <p:cNvSpPr>
            <a:spLocks noGrp="1"/>
          </p:cNvSpPr>
          <p:nvPr>
            <p:ph type="body" sz="half" idx="20"/>
          </p:nvPr>
        </p:nvSpPr>
        <p:spPr>
          <a:xfrm>
            <a:off x="24517892" y="14634629"/>
            <a:ext cx="10129843" cy="3125047"/>
          </a:xfrm>
        </p:spPr>
        <p:txBody>
          <a:bodyPr anchor="t">
            <a:normAutofit/>
          </a:bodyPr>
          <a:lstStyle>
            <a:lvl1pPr marL="0" indent="0" algn="ctr">
              <a:buNone/>
              <a:defRPr sz="4293"/>
            </a:lvl1pPr>
            <a:lvl2pPr marL="1402095" indent="0">
              <a:buNone/>
              <a:defRPr sz="3680"/>
            </a:lvl2pPr>
            <a:lvl3pPr marL="2804190" indent="0">
              <a:buNone/>
              <a:defRPr sz="3067"/>
            </a:lvl3pPr>
            <a:lvl4pPr marL="4206286" indent="0">
              <a:buNone/>
              <a:defRPr sz="2760"/>
            </a:lvl4pPr>
            <a:lvl5pPr marL="5608381" indent="0">
              <a:buNone/>
              <a:defRPr sz="2760"/>
            </a:lvl5pPr>
            <a:lvl6pPr marL="7010476" indent="0">
              <a:buNone/>
              <a:defRPr sz="2760"/>
            </a:lvl6pPr>
            <a:lvl7pPr marL="8412571" indent="0">
              <a:buNone/>
              <a:defRPr sz="2760"/>
            </a:lvl7pPr>
            <a:lvl8pPr marL="9814667" indent="0">
              <a:buNone/>
              <a:defRPr sz="2760"/>
            </a:lvl8pPr>
            <a:lvl9pPr marL="11216762" indent="0">
              <a:buNone/>
              <a:defRPr sz="276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FE8F76-3FA2-46B6-81F8-F66C15E540C8}" type="slidenum">
              <a:rPr lang="en-US" smtClean="0"/>
              <a:t>‹#›</a:t>
            </a:fld>
            <a:endParaRPr lang="en-US"/>
          </a:p>
        </p:txBody>
      </p:sp>
    </p:spTree>
    <p:extLst>
      <p:ext uri="{BB962C8B-B14F-4D97-AF65-F5344CB8AC3E}">
        <p14:creationId xmlns:p14="http://schemas.microsoft.com/office/powerpoint/2010/main" val="3500141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D9C0EA-E412-4152-BB55-1449FD68B53B}"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E8F76-3FA2-46B6-81F8-F66C15E540C8}" type="slidenum">
              <a:rPr lang="en-US" smtClean="0"/>
              <a:t>‹#›</a:t>
            </a:fld>
            <a:endParaRPr lang="en-US"/>
          </a:p>
        </p:txBody>
      </p:sp>
    </p:spTree>
    <p:extLst>
      <p:ext uri="{BB962C8B-B14F-4D97-AF65-F5344CB8AC3E}">
        <p14:creationId xmlns:p14="http://schemas.microsoft.com/office/powerpoint/2010/main" val="923905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829069" y="1869439"/>
            <a:ext cx="7818670" cy="1589024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809918" y="1869439"/>
            <a:ext cx="23550518" cy="158902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D9C0EA-E412-4152-BB55-1449FD68B53B}"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E8F76-3FA2-46B6-81F8-F66C15E540C8}" type="slidenum">
              <a:rPr lang="en-US" smtClean="0"/>
              <a:t>‹#›</a:t>
            </a:fld>
            <a:endParaRPr lang="en-US"/>
          </a:p>
        </p:txBody>
      </p:sp>
    </p:spTree>
    <p:extLst>
      <p:ext uri="{BB962C8B-B14F-4D97-AF65-F5344CB8AC3E}">
        <p14:creationId xmlns:p14="http://schemas.microsoft.com/office/powerpoint/2010/main" val="4126934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D9C0EA-E412-4152-BB55-1449FD68B53B}"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E8F76-3FA2-46B6-81F8-F66C15E540C8}" type="slidenum">
              <a:rPr lang="en-US" smtClean="0"/>
              <a:t>‹#›</a:t>
            </a:fld>
            <a:endParaRPr lang="en-US"/>
          </a:p>
        </p:txBody>
      </p:sp>
    </p:spTree>
    <p:custDataLst>
      <p:tags r:id="rId1"/>
    </p:custDataLst>
    <p:extLst>
      <p:ext uri="{BB962C8B-B14F-4D97-AF65-F5344CB8AC3E}">
        <p14:creationId xmlns:p14="http://schemas.microsoft.com/office/powerpoint/2010/main" val="1284172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79926" y="2015495"/>
            <a:ext cx="29930549" cy="8748393"/>
          </a:xfrm>
        </p:spPr>
        <p:txBody>
          <a:bodyPr anchor="b">
            <a:normAutofit/>
          </a:bodyPr>
          <a:lstStyle>
            <a:lvl1pPr>
              <a:defRPr sz="10427"/>
            </a:lvl1pPr>
          </a:lstStyle>
          <a:p>
            <a:r>
              <a:rPr lang="en-US"/>
              <a:t>Click to edit Master title style</a:t>
            </a:r>
            <a:endParaRPr lang="en-US" dirty="0"/>
          </a:p>
        </p:txBody>
      </p:sp>
      <p:sp>
        <p:nvSpPr>
          <p:cNvPr id="3" name="Text Placeholder 2"/>
          <p:cNvSpPr>
            <a:spLocks noGrp="1"/>
          </p:cNvSpPr>
          <p:nvPr>
            <p:ph type="body" idx="1"/>
          </p:nvPr>
        </p:nvSpPr>
        <p:spPr>
          <a:xfrm>
            <a:off x="3779926" y="11046252"/>
            <a:ext cx="29930549" cy="4600573"/>
          </a:xfrm>
        </p:spPr>
        <p:txBody>
          <a:bodyPr/>
          <a:lstStyle>
            <a:lvl1pPr marL="0" indent="0" algn="ctr">
              <a:buNone/>
              <a:defRPr sz="7360">
                <a:solidFill>
                  <a:schemeClr val="tx1">
                    <a:tint val="75000"/>
                  </a:schemeClr>
                </a:solidFill>
              </a:defRPr>
            </a:lvl1pPr>
            <a:lvl2pPr marL="1402095" indent="0">
              <a:buNone/>
              <a:defRPr sz="6133">
                <a:solidFill>
                  <a:schemeClr val="tx1">
                    <a:tint val="75000"/>
                  </a:schemeClr>
                </a:solidFill>
              </a:defRPr>
            </a:lvl2pPr>
            <a:lvl3pPr marL="2804190" indent="0">
              <a:buNone/>
              <a:defRPr sz="5520">
                <a:solidFill>
                  <a:schemeClr val="tx1">
                    <a:tint val="75000"/>
                  </a:schemeClr>
                </a:solidFill>
              </a:defRPr>
            </a:lvl3pPr>
            <a:lvl4pPr marL="4206286" indent="0">
              <a:buNone/>
              <a:defRPr sz="4907">
                <a:solidFill>
                  <a:schemeClr val="tx1">
                    <a:tint val="75000"/>
                  </a:schemeClr>
                </a:solidFill>
              </a:defRPr>
            </a:lvl4pPr>
            <a:lvl5pPr marL="5608381" indent="0">
              <a:buNone/>
              <a:defRPr sz="4907">
                <a:solidFill>
                  <a:schemeClr val="tx1">
                    <a:tint val="75000"/>
                  </a:schemeClr>
                </a:solidFill>
              </a:defRPr>
            </a:lvl5pPr>
            <a:lvl6pPr marL="7010476" indent="0">
              <a:buNone/>
              <a:defRPr sz="4907">
                <a:solidFill>
                  <a:schemeClr val="tx1">
                    <a:tint val="75000"/>
                  </a:schemeClr>
                </a:solidFill>
              </a:defRPr>
            </a:lvl6pPr>
            <a:lvl7pPr marL="8412571" indent="0">
              <a:buNone/>
              <a:defRPr sz="4907">
                <a:solidFill>
                  <a:schemeClr val="tx1">
                    <a:tint val="75000"/>
                  </a:schemeClr>
                </a:solidFill>
              </a:defRPr>
            </a:lvl7pPr>
            <a:lvl8pPr marL="9814667" indent="0">
              <a:buNone/>
              <a:defRPr sz="4907">
                <a:solidFill>
                  <a:schemeClr val="tx1">
                    <a:tint val="75000"/>
                  </a:schemeClr>
                </a:solidFill>
              </a:defRPr>
            </a:lvl8pPr>
            <a:lvl9pPr marL="11216762" indent="0">
              <a:buNone/>
              <a:defRPr sz="490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FE8F76-3FA2-46B6-81F8-F66C15E540C8}" type="slidenum">
              <a:rPr lang="en-US" smtClean="0"/>
              <a:t>‹#›</a:t>
            </a:fld>
            <a:endParaRPr lang="en-US"/>
          </a:p>
        </p:txBody>
      </p:sp>
    </p:spTree>
    <p:extLst>
      <p:ext uri="{BB962C8B-B14F-4D97-AF65-F5344CB8AC3E}">
        <p14:creationId xmlns:p14="http://schemas.microsoft.com/office/powerpoint/2010/main" val="1933755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09921" y="1869442"/>
            <a:ext cx="31837815" cy="406738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809920" y="6404180"/>
            <a:ext cx="15700962" cy="113555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983214" y="6404180"/>
            <a:ext cx="15664524" cy="113555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D9C0EA-E412-4152-BB55-1449FD68B53B}" type="datetimeFigureOut">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E8F76-3FA2-46B6-81F8-F66C15E540C8}" type="slidenum">
              <a:rPr lang="en-US" smtClean="0"/>
              <a:t>‹#›</a:t>
            </a:fld>
            <a:endParaRPr lang="en-US"/>
          </a:p>
        </p:txBody>
      </p:sp>
    </p:spTree>
    <p:extLst>
      <p:ext uri="{BB962C8B-B14F-4D97-AF65-F5344CB8AC3E}">
        <p14:creationId xmlns:p14="http://schemas.microsoft.com/office/powerpoint/2010/main" val="4237350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9921" y="1869441"/>
            <a:ext cx="31837815" cy="4065060"/>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11049" y="6404182"/>
            <a:ext cx="15003537" cy="2526663"/>
          </a:xfrm>
        </p:spPr>
        <p:txBody>
          <a:bodyPr anchor="b"/>
          <a:lstStyle>
            <a:lvl1pPr marL="0" indent="0">
              <a:lnSpc>
                <a:spcPct val="100000"/>
              </a:lnSpc>
              <a:buNone/>
              <a:defRPr sz="7360" b="1"/>
            </a:lvl1pPr>
            <a:lvl2pPr marL="1402095" indent="0">
              <a:buNone/>
              <a:defRPr sz="6133" b="1"/>
            </a:lvl2pPr>
            <a:lvl3pPr marL="2804190" indent="0">
              <a:buNone/>
              <a:defRPr sz="5520" b="1"/>
            </a:lvl3pPr>
            <a:lvl4pPr marL="4206286" indent="0">
              <a:buNone/>
              <a:defRPr sz="4907" b="1"/>
            </a:lvl4pPr>
            <a:lvl5pPr marL="5608381" indent="0">
              <a:buNone/>
              <a:defRPr sz="4907" b="1"/>
            </a:lvl5pPr>
            <a:lvl6pPr marL="7010476" indent="0">
              <a:buNone/>
              <a:defRPr sz="4907" b="1"/>
            </a:lvl6pPr>
            <a:lvl7pPr marL="8412571" indent="0">
              <a:buNone/>
              <a:defRPr sz="4907" b="1"/>
            </a:lvl7pPr>
            <a:lvl8pPr marL="9814667" indent="0">
              <a:buNone/>
              <a:defRPr sz="4907" b="1"/>
            </a:lvl8pPr>
            <a:lvl9pPr marL="11216762" indent="0">
              <a:buNone/>
              <a:defRPr sz="4907" b="1"/>
            </a:lvl9pPr>
          </a:lstStyle>
          <a:p>
            <a:pPr lvl="0"/>
            <a:r>
              <a:rPr lang="en-US"/>
              <a:t>Click to edit Master text styles</a:t>
            </a:r>
          </a:p>
        </p:txBody>
      </p:sp>
      <p:sp>
        <p:nvSpPr>
          <p:cNvPr id="4" name="Content Placeholder 3"/>
          <p:cNvSpPr>
            <a:spLocks noGrp="1"/>
          </p:cNvSpPr>
          <p:nvPr>
            <p:ph sz="half" idx="2"/>
          </p:nvPr>
        </p:nvSpPr>
        <p:spPr>
          <a:xfrm>
            <a:off x="2809919" y="8930845"/>
            <a:ext cx="15704665" cy="88288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9686159" y="6404182"/>
            <a:ext cx="14961579" cy="2526663"/>
          </a:xfrm>
        </p:spPr>
        <p:txBody>
          <a:bodyPr anchor="b"/>
          <a:lstStyle>
            <a:lvl1pPr marL="0" indent="0">
              <a:lnSpc>
                <a:spcPct val="100000"/>
              </a:lnSpc>
              <a:buNone/>
              <a:defRPr sz="7360" b="1"/>
            </a:lvl1pPr>
            <a:lvl2pPr marL="1402095" indent="0">
              <a:buNone/>
              <a:defRPr sz="6133" b="1"/>
            </a:lvl2pPr>
            <a:lvl3pPr marL="2804190" indent="0">
              <a:buNone/>
              <a:defRPr sz="5520" b="1"/>
            </a:lvl3pPr>
            <a:lvl4pPr marL="4206286" indent="0">
              <a:buNone/>
              <a:defRPr sz="4907" b="1"/>
            </a:lvl4pPr>
            <a:lvl5pPr marL="5608381" indent="0">
              <a:buNone/>
              <a:defRPr sz="4907" b="1"/>
            </a:lvl5pPr>
            <a:lvl6pPr marL="7010476" indent="0">
              <a:buNone/>
              <a:defRPr sz="4907" b="1"/>
            </a:lvl6pPr>
            <a:lvl7pPr marL="8412571" indent="0">
              <a:buNone/>
              <a:defRPr sz="4907" b="1"/>
            </a:lvl7pPr>
            <a:lvl8pPr marL="9814667" indent="0">
              <a:buNone/>
              <a:defRPr sz="4907" b="1"/>
            </a:lvl8pPr>
            <a:lvl9pPr marL="11216762" indent="0">
              <a:buNone/>
              <a:defRPr sz="4907" b="1"/>
            </a:lvl9pPr>
          </a:lstStyle>
          <a:p>
            <a:pPr lvl="0"/>
            <a:r>
              <a:rPr lang="en-US"/>
              <a:t>Click to edit Master text styles</a:t>
            </a:r>
          </a:p>
        </p:txBody>
      </p:sp>
      <p:sp>
        <p:nvSpPr>
          <p:cNvPr id="6" name="Content Placeholder 5"/>
          <p:cNvSpPr>
            <a:spLocks noGrp="1"/>
          </p:cNvSpPr>
          <p:nvPr>
            <p:ph sz="quarter" idx="4"/>
          </p:nvPr>
        </p:nvSpPr>
        <p:spPr>
          <a:xfrm>
            <a:off x="18979516" y="8930845"/>
            <a:ext cx="15668223" cy="88288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D9C0EA-E412-4152-BB55-1449FD68B53B}" type="datetimeFigureOut">
              <a:rPr lang="en-US" smtClean="0"/>
              <a:t>1/30/2024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FE8F76-3FA2-46B6-81F8-F66C15E540C8}" type="slidenum">
              <a:rPr lang="en-US" smtClean="0"/>
              <a:t>‹#›</a:t>
            </a:fld>
            <a:endParaRPr lang="en-US"/>
          </a:p>
        </p:txBody>
      </p:sp>
    </p:spTree>
    <p:extLst>
      <p:ext uri="{BB962C8B-B14F-4D97-AF65-F5344CB8AC3E}">
        <p14:creationId xmlns:p14="http://schemas.microsoft.com/office/powerpoint/2010/main" val="2595930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D9C0EA-E412-4152-BB55-1449FD68B53B}" type="datetimeFigureOut">
              <a:rPr lang="en-US" smtClean="0"/>
              <a:t>1/30/2024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FE8F76-3FA2-46B6-81F8-F66C15E540C8}" type="slidenum">
              <a:rPr lang="en-US" smtClean="0"/>
              <a:t>‹#›</a:t>
            </a:fld>
            <a:endParaRPr lang="en-US"/>
          </a:p>
        </p:txBody>
      </p:sp>
    </p:spTree>
    <p:extLst>
      <p:ext uri="{BB962C8B-B14F-4D97-AF65-F5344CB8AC3E}">
        <p14:creationId xmlns:p14="http://schemas.microsoft.com/office/powerpoint/2010/main" val="4179453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D9C0EA-E412-4152-BB55-1449FD68B53B}" type="datetimeFigureOut">
              <a:rPr lang="en-US" smtClean="0"/>
              <a:t>1/30/2024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00105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20478" y="1869440"/>
            <a:ext cx="12091629" cy="7244080"/>
          </a:xfrm>
        </p:spPr>
        <p:txBody>
          <a:bodyPr anchor="b">
            <a:normAutofit/>
          </a:bodyPr>
          <a:lstStyle>
            <a:lvl1pPr>
              <a:defRPr sz="8587"/>
            </a:lvl1pPr>
          </a:lstStyle>
          <a:p>
            <a:r>
              <a:rPr lang="en-US"/>
              <a:t>Click to edit Master title style</a:t>
            </a:r>
            <a:endParaRPr lang="en-US" dirty="0"/>
          </a:p>
        </p:txBody>
      </p:sp>
      <p:sp>
        <p:nvSpPr>
          <p:cNvPr id="3" name="Content Placeholder 2"/>
          <p:cNvSpPr>
            <a:spLocks noGrp="1"/>
          </p:cNvSpPr>
          <p:nvPr>
            <p:ph idx="1"/>
          </p:nvPr>
        </p:nvSpPr>
        <p:spPr>
          <a:xfrm>
            <a:off x="15615047" y="1869440"/>
            <a:ext cx="19032688" cy="158902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820478" y="9113521"/>
            <a:ext cx="12091629" cy="8646157"/>
          </a:xfrm>
        </p:spPr>
        <p:txBody>
          <a:bodyPr/>
          <a:lstStyle>
            <a:lvl1pPr marL="0" indent="0" algn="ctr">
              <a:buNone/>
              <a:defRPr sz="4907"/>
            </a:lvl1pPr>
            <a:lvl2pPr marL="1402095" indent="0">
              <a:buNone/>
              <a:defRPr sz="4293"/>
            </a:lvl2pPr>
            <a:lvl3pPr marL="2804190" indent="0">
              <a:buNone/>
              <a:defRPr sz="3680"/>
            </a:lvl3pPr>
            <a:lvl4pPr marL="4206286" indent="0">
              <a:buNone/>
              <a:defRPr sz="3067"/>
            </a:lvl4pPr>
            <a:lvl5pPr marL="5608381" indent="0">
              <a:buNone/>
              <a:defRPr sz="3067"/>
            </a:lvl5pPr>
            <a:lvl6pPr marL="7010476" indent="0">
              <a:buNone/>
              <a:defRPr sz="3067"/>
            </a:lvl6pPr>
            <a:lvl7pPr marL="8412571" indent="0">
              <a:buNone/>
              <a:defRPr sz="3067"/>
            </a:lvl7pPr>
            <a:lvl8pPr marL="9814667" indent="0">
              <a:buNone/>
              <a:defRPr sz="3067"/>
            </a:lvl8pPr>
            <a:lvl9pPr marL="11216762" indent="0">
              <a:buNone/>
              <a:defRPr sz="3067"/>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FE8F76-3FA2-46B6-81F8-F66C15E540C8}" type="slidenum">
              <a:rPr lang="en-US" smtClean="0"/>
              <a:t>‹#›</a:t>
            </a:fld>
            <a:endParaRPr lang="en-US"/>
          </a:p>
        </p:txBody>
      </p:sp>
    </p:spTree>
    <p:extLst>
      <p:ext uri="{BB962C8B-B14F-4D97-AF65-F5344CB8AC3E}">
        <p14:creationId xmlns:p14="http://schemas.microsoft.com/office/powerpoint/2010/main" val="23267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20475" y="1869440"/>
            <a:ext cx="18234052" cy="7244080"/>
          </a:xfrm>
        </p:spPr>
        <p:txBody>
          <a:bodyPr anchor="b">
            <a:normAutofit/>
          </a:bodyPr>
          <a:lstStyle>
            <a:lvl1pPr>
              <a:defRPr sz="9813"/>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31272" y="2327235"/>
            <a:ext cx="10010220" cy="14974650"/>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9813"/>
            </a:lvl1pPr>
            <a:lvl2pPr marL="1402095" indent="0">
              <a:buNone/>
              <a:defRPr sz="8587"/>
            </a:lvl2pPr>
            <a:lvl3pPr marL="2804190" indent="0">
              <a:buNone/>
              <a:defRPr sz="7360"/>
            </a:lvl3pPr>
            <a:lvl4pPr marL="4206286" indent="0">
              <a:buNone/>
              <a:defRPr sz="6133"/>
            </a:lvl4pPr>
            <a:lvl5pPr marL="5608381" indent="0">
              <a:buNone/>
              <a:defRPr sz="6133"/>
            </a:lvl5pPr>
            <a:lvl6pPr marL="7010476" indent="0">
              <a:buNone/>
              <a:defRPr sz="6133"/>
            </a:lvl6pPr>
            <a:lvl7pPr marL="8412571" indent="0">
              <a:buNone/>
              <a:defRPr sz="6133"/>
            </a:lvl7pPr>
            <a:lvl8pPr marL="9814667" indent="0">
              <a:buNone/>
              <a:defRPr sz="6133"/>
            </a:lvl8pPr>
            <a:lvl9pPr marL="11216762" indent="0">
              <a:buNone/>
              <a:defRPr sz="6133"/>
            </a:lvl9pPr>
          </a:lstStyle>
          <a:p>
            <a:r>
              <a:rPr lang="en-US"/>
              <a:t>Click icon to add picture</a:t>
            </a:r>
            <a:endParaRPr lang="en-US" dirty="0"/>
          </a:p>
        </p:txBody>
      </p:sp>
      <p:sp>
        <p:nvSpPr>
          <p:cNvPr id="4" name="Text Placeholder 3"/>
          <p:cNvSpPr>
            <a:spLocks noGrp="1"/>
          </p:cNvSpPr>
          <p:nvPr>
            <p:ph type="body" sz="half" idx="2"/>
          </p:nvPr>
        </p:nvSpPr>
        <p:spPr>
          <a:xfrm>
            <a:off x="2809917" y="9113520"/>
            <a:ext cx="18249971" cy="8646160"/>
          </a:xfrm>
        </p:spPr>
        <p:txBody>
          <a:bodyPr>
            <a:normAutofit/>
          </a:bodyPr>
          <a:lstStyle>
            <a:lvl1pPr marL="0" indent="0" algn="ctr">
              <a:buNone/>
              <a:defRPr sz="5520"/>
            </a:lvl1pPr>
            <a:lvl2pPr marL="1402095" indent="0">
              <a:buNone/>
              <a:defRPr sz="4293"/>
            </a:lvl2pPr>
            <a:lvl3pPr marL="2804190" indent="0">
              <a:buNone/>
              <a:defRPr sz="3680"/>
            </a:lvl3pPr>
            <a:lvl4pPr marL="4206286" indent="0">
              <a:buNone/>
              <a:defRPr sz="3067"/>
            </a:lvl4pPr>
            <a:lvl5pPr marL="5608381" indent="0">
              <a:buNone/>
              <a:defRPr sz="3067"/>
            </a:lvl5pPr>
            <a:lvl6pPr marL="7010476" indent="0">
              <a:buNone/>
              <a:defRPr sz="3067"/>
            </a:lvl6pPr>
            <a:lvl7pPr marL="8412571" indent="0">
              <a:buNone/>
              <a:defRPr sz="3067"/>
            </a:lvl7pPr>
            <a:lvl8pPr marL="9814667" indent="0">
              <a:buNone/>
              <a:defRPr sz="3067"/>
            </a:lvl8pPr>
            <a:lvl9pPr marL="11216762" indent="0">
              <a:buNone/>
              <a:defRPr sz="3067"/>
            </a:lvl9pPr>
          </a:lstStyle>
          <a:p>
            <a:pPr lvl="0"/>
            <a:r>
              <a:rPr lang="en-US"/>
              <a:t>Click to edit Master text styles</a:t>
            </a:r>
          </a:p>
        </p:txBody>
      </p:sp>
      <p:sp>
        <p:nvSpPr>
          <p:cNvPr id="5" name="Date Placeholder 4"/>
          <p:cNvSpPr>
            <a:spLocks noGrp="1"/>
          </p:cNvSpPr>
          <p:nvPr>
            <p:ph type="dt" sz="half" idx="10"/>
          </p:nvPr>
        </p:nvSpPr>
        <p:spPr/>
        <p:txBody>
          <a:bodyPr/>
          <a:lstStyle/>
          <a:p>
            <a:fld id="{4AD9C0EA-E412-4152-BB55-1449FD68B53B}" type="datetimeFigureOut">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E8F76-3FA2-46B6-81F8-F66C15E540C8}" type="slidenum">
              <a:rPr lang="en-US" smtClean="0"/>
              <a:t>‹#›</a:t>
            </a:fld>
            <a:endParaRPr lang="en-US"/>
          </a:p>
        </p:txBody>
      </p:sp>
    </p:spTree>
    <p:extLst>
      <p:ext uri="{BB962C8B-B14F-4D97-AF65-F5344CB8AC3E}">
        <p14:creationId xmlns:p14="http://schemas.microsoft.com/office/powerpoint/2010/main" val="1290168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alphaModFix amt="83000"/>
            <a:lum/>
          </a:blip>
          <a:srcRect/>
          <a:stretch>
            <a:fillRect l="-57000" r="-45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09921" y="1869442"/>
            <a:ext cx="31837815" cy="40673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809920" y="6427930"/>
            <a:ext cx="31837818" cy="113317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612113" y="18042045"/>
            <a:ext cx="8435340" cy="1119717"/>
          </a:xfrm>
          <a:prstGeom prst="rect">
            <a:avLst/>
          </a:prstGeom>
        </p:spPr>
        <p:txBody>
          <a:bodyPr vert="horz" lIns="91440" tIns="45720" rIns="91440" bIns="45720" rtlCol="0" anchor="ctr"/>
          <a:lstStyle>
            <a:lvl1pPr algn="r">
              <a:defRPr sz="3067">
                <a:solidFill>
                  <a:schemeClr val="tx1">
                    <a:tint val="75000"/>
                  </a:schemeClr>
                </a:solidFill>
              </a:defRPr>
            </a:lvl1pPr>
          </a:lstStyle>
          <a:p>
            <a:fld id="{48A87A34-81AB-432B-8DAE-1953F412C126}" type="datetimeFigureOut">
              <a:rPr lang="en-US" dirty="0"/>
              <a:pPr/>
              <a:t>1/30/2024</a:t>
            </a:fld>
            <a:endParaRPr lang="en-US" dirty="0"/>
          </a:p>
        </p:txBody>
      </p:sp>
      <p:sp>
        <p:nvSpPr>
          <p:cNvPr id="5" name="Footer Placeholder 4"/>
          <p:cNvSpPr>
            <a:spLocks noGrp="1"/>
          </p:cNvSpPr>
          <p:nvPr>
            <p:ph type="ftr" sz="quarter" idx="3"/>
          </p:nvPr>
        </p:nvSpPr>
        <p:spPr>
          <a:xfrm>
            <a:off x="2809918" y="18042045"/>
            <a:ext cx="20519060" cy="1119717"/>
          </a:xfrm>
          <a:prstGeom prst="rect">
            <a:avLst/>
          </a:prstGeom>
        </p:spPr>
        <p:txBody>
          <a:bodyPr vert="horz" lIns="91440" tIns="45720" rIns="91440" bIns="45720" rtlCol="0" anchor="ctr"/>
          <a:lstStyle>
            <a:lvl1pPr algn="l">
              <a:defRPr sz="306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330585" y="18042045"/>
            <a:ext cx="2317151" cy="1119717"/>
          </a:xfrm>
          <a:prstGeom prst="rect">
            <a:avLst/>
          </a:prstGeom>
        </p:spPr>
        <p:txBody>
          <a:bodyPr vert="horz" lIns="91440" tIns="45720" rIns="91440" bIns="45720" rtlCol="0" anchor="ctr"/>
          <a:lstStyle>
            <a:lvl1pPr algn="r">
              <a:defRPr sz="3067">
                <a:solidFill>
                  <a:schemeClr val="tx1">
                    <a:tint val="75000"/>
                  </a:schemeClr>
                </a:solidFill>
              </a:defRPr>
            </a:lvl1pPr>
          </a:lstStyle>
          <a:p>
            <a:fld id="{C7FE8F76-3FA2-46B6-81F8-F66C15E540C8}" type="slidenum">
              <a:rPr lang="en-US" smtClean="0"/>
              <a:t>‹#›</a:t>
            </a:fld>
            <a:endParaRPr lang="en-US"/>
          </a:p>
        </p:txBody>
      </p:sp>
    </p:spTree>
    <p:custDataLst>
      <p:tags r:id="rId19"/>
    </p:custDataLst>
    <p:extLst>
      <p:ext uri="{BB962C8B-B14F-4D97-AF65-F5344CB8AC3E}">
        <p14:creationId xmlns:p14="http://schemas.microsoft.com/office/powerpoint/2010/main" val="140579244"/>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2804190" rtl="0" eaLnBrk="1" latinLnBrk="0" hangingPunct="1">
        <a:lnSpc>
          <a:spcPct val="90000"/>
        </a:lnSpc>
        <a:spcBef>
          <a:spcPct val="0"/>
        </a:spcBef>
        <a:buNone/>
        <a:defRPr sz="10427"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701048" indent="-701048" algn="l" defTabSz="2804190" rtl="0" eaLnBrk="1" latinLnBrk="0" hangingPunct="1">
        <a:lnSpc>
          <a:spcPct val="120000"/>
        </a:lnSpc>
        <a:spcBef>
          <a:spcPts val="3067"/>
        </a:spcBef>
        <a:buFont typeface="Arial" panose="020B0604020202020204" pitchFamily="34" charset="0"/>
        <a:buChar char="•"/>
        <a:defRPr sz="6133" kern="1200">
          <a:solidFill>
            <a:schemeClr val="tx1"/>
          </a:solidFill>
          <a:effectLst>
            <a:outerShdw blurRad="50800" dist="38100" dir="2700000" algn="tl" rotWithShape="0">
              <a:srgbClr val="000000">
                <a:alpha val="48000"/>
              </a:srgbClr>
            </a:outerShdw>
          </a:effectLst>
          <a:latin typeface="+mn-lt"/>
          <a:ea typeface="+mn-ea"/>
          <a:cs typeface="+mn-cs"/>
        </a:defRPr>
      </a:lvl1pPr>
      <a:lvl2pPr marL="2103143" indent="-701048" algn="l" defTabSz="2804190" rtl="0" eaLnBrk="1" latinLnBrk="0" hangingPunct="1">
        <a:lnSpc>
          <a:spcPct val="120000"/>
        </a:lnSpc>
        <a:spcBef>
          <a:spcPts val="1533"/>
        </a:spcBef>
        <a:buFont typeface="Arial" panose="020B0604020202020204" pitchFamily="34" charset="0"/>
        <a:buChar char="•"/>
        <a:defRPr sz="5520" kern="1200">
          <a:solidFill>
            <a:schemeClr val="tx1"/>
          </a:solidFill>
          <a:effectLst>
            <a:outerShdw blurRad="50800" dist="38100" dir="2700000" algn="tl" rotWithShape="0">
              <a:srgbClr val="000000">
                <a:alpha val="48000"/>
              </a:srgbClr>
            </a:outerShdw>
          </a:effectLst>
          <a:latin typeface="+mn-lt"/>
          <a:ea typeface="+mn-ea"/>
          <a:cs typeface="+mn-cs"/>
        </a:defRPr>
      </a:lvl2pPr>
      <a:lvl3pPr marL="3505238" indent="-701048" algn="l" defTabSz="2804190" rtl="0" eaLnBrk="1" latinLnBrk="0" hangingPunct="1">
        <a:lnSpc>
          <a:spcPct val="120000"/>
        </a:lnSpc>
        <a:spcBef>
          <a:spcPts val="1533"/>
        </a:spcBef>
        <a:buFont typeface="Arial" panose="020B0604020202020204" pitchFamily="34" charset="0"/>
        <a:buChar char="•"/>
        <a:defRPr sz="4907" kern="1200">
          <a:solidFill>
            <a:schemeClr val="tx1"/>
          </a:solidFill>
          <a:effectLst>
            <a:outerShdw blurRad="50800" dist="38100" dir="2700000" algn="tl" rotWithShape="0">
              <a:srgbClr val="000000">
                <a:alpha val="48000"/>
              </a:srgbClr>
            </a:outerShdw>
          </a:effectLst>
          <a:latin typeface="+mn-lt"/>
          <a:ea typeface="+mn-ea"/>
          <a:cs typeface="+mn-cs"/>
        </a:defRPr>
      </a:lvl3pPr>
      <a:lvl4pPr marL="4907333" indent="-701048" algn="l" defTabSz="2804190" rtl="0" eaLnBrk="1" latinLnBrk="0" hangingPunct="1">
        <a:lnSpc>
          <a:spcPct val="120000"/>
        </a:lnSpc>
        <a:spcBef>
          <a:spcPts val="1533"/>
        </a:spcBef>
        <a:buFont typeface="Arial" panose="020B0604020202020204" pitchFamily="34" charset="0"/>
        <a:buChar char="•"/>
        <a:defRPr sz="4293" kern="1200">
          <a:solidFill>
            <a:schemeClr val="tx1"/>
          </a:solidFill>
          <a:effectLst>
            <a:outerShdw blurRad="50800" dist="38100" dir="2700000" algn="tl" rotWithShape="0">
              <a:srgbClr val="000000">
                <a:alpha val="48000"/>
              </a:srgbClr>
            </a:outerShdw>
          </a:effectLst>
          <a:latin typeface="+mn-lt"/>
          <a:ea typeface="+mn-ea"/>
          <a:cs typeface="+mn-cs"/>
        </a:defRPr>
      </a:lvl4pPr>
      <a:lvl5pPr marL="6309429" indent="-701048" algn="l" defTabSz="2804190" rtl="0" eaLnBrk="1" latinLnBrk="0" hangingPunct="1">
        <a:lnSpc>
          <a:spcPct val="120000"/>
        </a:lnSpc>
        <a:spcBef>
          <a:spcPts val="1533"/>
        </a:spcBef>
        <a:buFont typeface="Arial" panose="020B0604020202020204" pitchFamily="34" charset="0"/>
        <a:buChar char="•"/>
        <a:defRPr sz="3680" kern="1200">
          <a:solidFill>
            <a:schemeClr val="tx1"/>
          </a:solidFill>
          <a:effectLst>
            <a:outerShdw blurRad="50800" dist="38100" dir="2700000" algn="tl" rotWithShape="0">
              <a:srgbClr val="000000">
                <a:alpha val="48000"/>
              </a:srgbClr>
            </a:outerShdw>
          </a:effectLst>
          <a:latin typeface="+mn-lt"/>
          <a:ea typeface="+mn-ea"/>
          <a:cs typeface="+mn-cs"/>
        </a:defRPr>
      </a:lvl5pPr>
      <a:lvl6pPr marL="7711524" indent="-701048" algn="l" defTabSz="2804190" rtl="0" eaLnBrk="1" latinLnBrk="0" hangingPunct="1">
        <a:lnSpc>
          <a:spcPct val="120000"/>
        </a:lnSpc>
        <a:spcBef>
          <a:spcPts val="1533"/>
        </a:spcBef>
        <a:buFont typeface="Arial" panose="020B0604020202020204" pitchFamily="34" charset="0"/>
        <a:buChar char="•"/>
        <a:defRPr sz="3680" kern="1200">
          <a:solidFill>
            <a:schemeClr val="tx1"/>
          </a:solidFill>
          <a:effectLst>
            <a:outerShdw blurRad="50800" dist="38100" dir="2700000" algn="tl" rotWithShape="0">
              <a:srgbClr val="000000">
                <a:alpha val="48000"/>
              </a:srgbClr>
            </a:outerShdw>
          </a:effectLst>
          <a:latin typeface="+mn-lt"/>
          <a:ea typeface="+mn-ea"/>
          <a:cs typeface="+mn-cs"/>
        </a:defRPr>
      </a:lvl6pPr>
      <a:lvl7pPr marL="9113619" indent="-701048" algn="l" defTabSz="2804190" rtl="0" eaLnBrk="1" latinLnBrk="0" hangingPunct="1">
        <a:lnSpc>
          <a:spcPct val="120000"/>
        </a:lnSpc>
        <a:spcBef>
          <a:spcPts val="1533"/>
        </a:spcBef>
        <a:buFont typeface="Arial" panose="020B0604020202020204" pitchFamily="34" charset="0"/>
        <a:buChar char="•"/>
        <a:defRPr sz="3680" kern="1200">
          <a:solidFill>
            <a:schemeClr val="tx1"/>
          </a:solidFill>
          <a:effectLst>
            <a:outerShdw blurRad="50800" dist="38100" dir="2700000" algn="tl" rotWithShape="0">
              <a:srgbClr val="000000">
                <a:alpha val="48000"/>
              </a:srgbClr>
            </a:outerShdw>
          </a:effectLst>
          <a:latin typeface="+mn-lt"/>
          <a:ea typeface="+mn-ea"/>
          <a:cs typeface="+mn-cs"/>
        </a:defRPr>
      </a:lvl7pPr>
      <a:lvl8pPr marL="10515714" indent="-701048" algn="l" defTabSz="2804190" rtl="0" eaLnBrk="1" latinLnBrk="0" hangingPunct="1">
        <a:lnSpc>
          <a:spcPct val="120000"/>
        </a:lnSpc>
        <a:spcBef>
          <a:spcPts val="1533"/>
        </a:spcBef>
        <a:buFont typeface="Arial" panose="020B0604020202020204" pitchFamily="34" charset="0"/>
        <a:buChar char="•"/>
        <a:defRPr sz="3680" kern="1200">
          <a:solidFill>
            <a:schemeClr val="tx1"/>
          </a:solidFill>
          <a:effectLst>
            <a:outerShdw blurRad="50800" dist="38100" dir="2700000" algn="tl" rotWithShape="0">
              <a:srgbClr val="000000">
                <a:alpha val="48000"/>
              </a:srgbClr>
            </a:outerShdw>
          </a:effectLst>
          <a:latin typeface="+mn-lt"/>
          <a:ea typeface="+mn-ea"/>
          <a:cs typeface="+mn-cs"/>
        </a:defRPr>
      </a:lvl8pPr>
      <a:lvl9pPr marL="11917810" indent="-701048" algn="l" defTabSz="2804190" rtl="0" eaLnBrk="1" latinLnBrk="0" hangingPunct="1">
        <a:lnSpc>
          <a:spcPct val="120000"/>
        </a:lnSpc>
        <a:spcBef>
          <a:spcPts val="1533"/>
        </a:spcBef>
        <a:buFont typeface="Arial" panose="020B0604020202020204" pitchFamily="34" charset="0"/>
        <a:buChar char="•"/>
        <a:defRPr sz="368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2804190" rtl="0" eaLnBrk="1" latinLnBrk="0" hangingPunct="1">
        <a:defRPr sz="5520" kern="1200">
          <a:solidFill>
            <a:schemeClr val="tx1"/>
          </a:solidFill>
          <a:latin typeface="+mn-lt"/>
          <a:ea typeface="+mn-ea"/>
          <a:cs typeface="+mn-cs"/>
        </a:defRPr>
      </a:lvl1pPr>
      <a:lvl2pPr marL="1402095" algn="l" defTabSz="2804190" rtl="0" eaLnBrk="1" latinLnBrk="0" hangingPunct="1">
        <a:defRPr sz="5520" kern="1200">
          <a:solidFill>
            <a:schemeClr val="tx1"/>
          </a:solidFill>
          <a:latin typeface="+mn-lt"/>
          <a:ea typeface="+mn-ea"/>
          <a:cs typeface="+mn-cs"/>
        </a:defRPr>
      </a:lvl2pPr>
      <a:lvl3pPr marL="2804190" algn="l" defTabSz="2804190" rtl="0" eaLnBrk="1" latinLnBrk="0" hangingPunct="1">
        <a:defRPr sz="5520" kern="1200">
          <a:solidFill>
            <a:schemeClr val="tx1"/>
          </a:solidFill>
          <a:latin typeface="+mn-lt"/>
          <a:ea typeface="+mn-ea"/>
          <a:cs typeface="+mn-cs"/>
        </a:defRPr>
      </a:lvl3pPr>
      <a:lvl4pPr marL="4206286" algn="l" defTabSz="2804190" rtl="0" eaLnBrk="1" latinLnBrk="0" hangingPunct="1">
        <a:defRPr sz="5520" kern="1200">
          <a:solidFill>
            <a:schemeClr val="tx1"/>
          </a:solidFill>
          <a:latin typeface="+mn-lt"/>
          <a:ea typeface="+mn-ea"/>
          <a:cs typeface="+mn-cs"/>
        </a:defRPr>
      </a:lvl4pPr>
      <a:lvl5pPr marL="5608381" algn="l" defTabSz="2804190" rtl="0" eaLnBrk="1" latinLnBrk="0" hangingPunct="1">
        <a:defRPr sz="5520" kern="1200">
          <a:solidFill>
            <a:schemeClr val="tx1"/>
          </a:solidFill>
          <a:latin typeface="+mn-lt"/>
          <a:ea typeface="+mn-ea"/>
          <a:cs typeface="+mn-cs"/>
        </a:defRPr>
      </a:lvl5pPr>
      <a:lvl6pPr marL="7010476" algn="l" defTabSz="2804190" rtl="0" eaLnBrk="1" latinLnBrk="0" hangingPunct="1">
        <a:defRPr sz="5520" kern="1200">
          <a:solidFill>
            <a:schemeClr val="tx1"/>
          </a:solidFill>
          <a:latin typeface="+mn-lt"/>
          <a:ea typeface="+mn-ea"/>
          <a:cs typeface="+mn-cs"/>
        </a:defRPr>
      </a:lvl6pPr>
      <a:lvl7pPr marL="8412571" algn="l" defTabSz="2804190" rtl="0" eaLnBrk="1" latinLnBrk="0" hangingPunct="1">
        <a:defRPr sz="5520" kern="1200">
          <a:solidFill>
            <a:schemeClr val="tx1"/>
          </a:solidFill>
          <a:latin typeface="+mn-lt"/>
          <a:ea typeface="+mn-ea"/>
          <a:cs typeface="+mn-cs"/>
        </a:defRPr>
      </a:lvl7pPr>
      <a:lvl8pPr marL="9814667" algn="l" defTabSz="2804190" rtl="0" eaLnBrk="1" latinLnBrk="0" hangingPunct="1">
        <a:defRPr sz="5520" kern="1200">
          <a:solidFill>
            <a:schemeClr val="tx1"/>
          </a:solidFill>
          <a:latin typeface="+mn-lt"/>
          <a:ea typeface="+mn-ea"/>
          <a:cs typeface="+mn-cs"/>
        </a:defRPr>
      </a:lvl8pPr>
      <a:lvl9pPr marL="11216762" algn="l" defTabSz="2804190" rtl="0" eaLnBrk="1" latinLnBrk="0" hangingPunct="1">
        <a:defRPr sz="5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49000"/>
            <a:lum/>
          </a:blip>
          <a:srcRect/>
          <a:stretch>
            <a:fillRect t="-7000" b="-7000"/>
          </a:stretch>
        </a:blipFill>
        <a:effectLst/>
      </p:bgPr>
    </p:bg>
    <p:spTree>
      <p:nvGrpSpPr>
        <p:cNvPr id="1" name=""/>
        <p:cNvGrpSpPr/>
        <p:nvPr/>
      </p:nvGrpSpPr>
      <p:grpSpPr>
        <a:xfrm>
          <a:off x="0" y="0"/>
          <a:ext cx="0" cy="0"/>
          <a:chOff x="0" y="0"/>
          <a:chExt cx="0" cy="0"/>
        </a:xfrm>
      </p:grpSpPr>
      <p:sp>
        <p:nvSpPr>
          <p:cNvPr id="7" name="Rectangle 6"/>
          <p:cNvSpPr/>
          <p:nvPr/>
        </p:nvSpPr>
        <p:spPr>
          <a:xfrm>
            <a:off x="229693" y="2750192"/>
            <a:ext cx="6282370" cy="3607170"/>
          </a:xfrm>
          <a:prstGeom prst="rect">
            <a:avLst/>
          </a:prstGeom>
          <a:solidFill>
            <a:srgbClr val="D1EBD3"/>
          </a:solidFill>
          <a:ln>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Presenting Author’s name, Other Authors’ Name </a:t>
            </a:r>
            <a:endParaRPr lang="en-US" sz="2800" baseline="30000" dirty="0">
              <a:solidFill>
                <a:schemeClr val="bg1"/>
              </a:solidFill>
              <a:latin typeface="Arial" panose="020B0604020202020204" pitchFamily="34" charset="0"/>
              <a:cs typeface="Arial" panose="020B0604020202020204" pitchFamily="34" charset="0"/>
            </a:endParaRPr>
          </a:p>
          <a:p>
            <a:pPr algn="ctr"/>
            <a:endParaRPr lang="en-US" sz="2800" baseline="30000" dirty="0">
              <a:solidFill>
                <a:schemeClr val="bg1"/>
              </a:solidFill>
              <a:latin typeface="Arial" panose="020B0604020202020204" pitchFamily="34" charset="0"/>
              <a:cs typeface="Arial" panose="020B0604020202020204" pitchFamily="34" charset="0"/>
            </a:endParaRPr>
          </a:p>
          <a:p>
            <a:pPr algn="ctr"/>
            <a:r>
              <a:rPr lang="en-US" sz="2800" baseline="30000" dirty="0">
                <a:solidFill>
                  <a:schemeClr val="bg1"/>
                </a:solidFill>
                <a:latin typeface="Arial" panose="020B0604020202020204" pitchFamily="34" charset="0"/>
                <a:cs typeface="Arial" panose="020B0604020202020204" pitchFamily="34" charset="0"/>
              </a:rPr>
              <a:t>All authors affiliations: International Medical University Malaysia</a:t>
            </a:r>
            <a:endParaRPr lang="en-US" sz="2800" dirty="0">
              <a:solidFill>
                <a:schemeClr val="bg1"/>
              </a:solidFill>
              <a:latin typeface="Arial" panose="020B0604020202020204" pitchFamily="34" charset="0"/>
              <a:cs typeface="Arial" panose="020B0604020202020204" pitchFamily="34" charset="0"/>
            </a:endParaRPr>
          </a:p>
        </p:txBody>
      </p:sp>
      <p:sp>
        <p:nvSpPr>
          <p:cNvPr id="9" name="Rounded Rectangle 8"/>
          <p:cNvSpPr/>
          <p:nvPr/>
        </p:nvSpPr>
        <p:spPr>
          <a:xfrm>
            <a:off x="165932" y="6706297"/>
            <a:ext cx="6282370" cy="4114996"/>
          </a:xfrm>
          <a:prstGeom prst="rect">
            <a:avLst/>
          </a:prstGeom>
          <a:ln>
            <a:solidFill>
              <a:srgbClr val="61B04E"/>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800" dirty="0">
                <a:latin typeface="Arial" panose="020B0604020202020204" pitchFamily="34" charset="0"/>
                <a:cs typeface="Arial" panose="020B0604020202020204" pitchFamily="34" charset="0"/>
              </a:rPr>
              <a:t>This study was done to……...(please state the objectives of the study) </a:t>
            </a:r>
          </a:p>
        </p:txBody>
      </p:sp>
      <p:sp>
        <p:nvSpPr>
          <p:cNvPr id="21" name="Rounded Rectangle 20"/>
          <p:cNvSpPr/>
          <p:nvPr/>
        </p:nvSpPr>
        <p:spPr>
          <a:xfrm>
            <a:off x="165932" y="11075824"/>
            <a:ext cx="7789115" cy="9804156"/>
          </a:xfrm>
          <a:prstGeom prst="rect">
            <a:avLst/>
          </a:prstGeom>
          <a:solidFill>
            <a:srgbClr val="C7E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4" name="Rectangle 23"/>
          <p:cNvSpPr/>
          <p:nvPr/>
        </p:nvSpPr>
        <p:spPr>
          <a:xfrm>
            <a:off x="336285" y="16093387"/>
            <a:ext cx="7448406" cy="45940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Analysis:</a:t>
            </a:r>
            <a:r>
              <a:rPr lang="en-US" sz="2800" dirty="0">
                <a:solidFill>
                  <a:schemeClr val="bg1"/>
                </a:solidFill>
                <a:latin typeface="Arial" panose="020B0604020202020204" pitchFamily="34" charset="0"/>
                <a:cs typeface="Arial" panose="020B0604020202020204" pitchFamily="34" charset="0"/>
              </a:rPr>
              <a:t>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a:t>
            </a:r>
            <a:endParaRPr lang="en-US" sz="2800" b="1" dirty="0">
              <a:solidFill>
                <a:schemeClr val="bg1"/>
              </a:solidFill>
              <a:latin typeface="Arial" panose="020B0604020202020204" pitchFamily="34" charset="0"/>
              <a:cs typeface="Arial" panose="020B0604020202020204" pitchFamily="34" charset="0"/>
            </a:endParaRPr>
          </a:p>
        </p:txBody>
      </p:sp>
      <p:sp>
        <p:nvSpPr>
          <p:cNvPr id="23" name="Rectangle 22"/>
          <p:cNvSpPr/>
          <p:nvPr/>
        </p:nvSpPr>
        <p:spPr>
          <a:xfrm>
            <a:off x="367213" y="11731318"/>
            <a:ext cx="7448406" cy="128545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Study Population: </a:t>
            </a:r>
            <a:r>
              <a:rPr lang="en-US" sz="2800" dirty="0">
                <a:solidFill>
                  <a:schemeClr val="bg1"/>
                </a:solidFill>
                <a:latin typeface="Arial" panose="020B0604020202020204" pitchFamily="34" charset="0"/>
                <a:cs typeface="Arial" panose="020B0604020202020204" pitchFamily="34" charset="0"/>
              </a:rPr>
              <a:t>International Medical Education Conference</a:t>
            </a:r>
            <a:endParaRPr lang="en-US" sz="2800" b="1" dirty="0">
              <a:solidFill>
                <a:schemeClr val="bg1"/>
              </a:solidFill>
              <a:latin typeface="Arial" panose="020B0604020202020204" pitchFamily="34" charset="0"/>
              <a:cs typeface="Arial" panose="020B0604020202020204" pitchFamily="34" charset="0"/>
            </a:endParaRPr>
          </a:p>
        </p:txBody>
      </p:sp>
      <p:sp>
        <p:nvSpPr>
          <p:cNvPr id="69" name="Rounded Rectangle 68"/>
          <p:cNvSpPr/>
          <p:nvPr/>
        </p:nvSpPr>
        <p:spPr>
          <a:xfrm>
            <a:off x="8162892" y="11063766"/>
            <a:ext cx="14697108" cy="9804155"/>
          </a:xfrm>
          <a:prstGeom prst="rect">
            <a:avLst/>
          </a:prstGeom>
          <a:noFill/>
          <a:ln>
            <a:solidFill>
              <a:srgbClr val="61B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49" dirty="0">
              <a:latin typeface="Palatino Linotype" panose="02040502050505030304" pitchFamily="18" charset="0"/>
            </a:endParaRPr>
          </a:p>
          <a:p>
            <a:endParaRPr lang="en-US" sz="3649" dirty="0">
              <a:latin typeface="Palatino Linotype" panose="02040502050505030304" pitchFamily="18" charset="0"/>
            </a:endParaRPr>
          </a:p>
          <a:p>
            <a:endParaRPr lang="en-US" sz="3793" b="1" u="sng" dirty="0">
              <a:solidFill>
                <a:srgbClr val="FFFF00"/>
              </a:solidFill>
              <a:latin typeface="Palatino Linotype" panose="02040502050505030304" pitchFamily="18" charset="0"/>
            </a:endParaRPr>
          </a:p>
          <a:p>
            <a:pPr marL="782874" indent="-782874">
              <a:buAutoNum type="arabicParenBoth"/>
            </a:pPr>
            <a:endParaRPr lang="en-US" sz="3793" b="1" u="sng" dirty="0">
              <a:solidFill>
                <a:srgbClr val="FFFF00"/>
              </a:solidFill>
              <a:latin typeface="Palatino Linotype" panose="02040502050505030304" pitchFamily="18" charset="0"/>
            </a:endParaRPr>
          </a:p>
          <a:p>
            <a:endParaRPr lang="en-US" sz="3793" b="1" u="sng" dirty="0">
              <a:solidFill>
                <a:srgbClr val="FFFF00"/>
              </a:solidFill>
              <a:latin typeface="Palatino Linotype" panose="02040502050505030304" pitchFamily="18" charset="0"/>
            </a:endParaRPr>
          </a:p>
          <a:p>
            <a:pPr algn="ctr"/>
            <a:endParaRPr lang="en-US" sz="3649" dirty="0"/>
          </a:p>
          <a:p>
            <a:pPr algn="ctr"/>
            <a:endParaRPr lang="en-US" sz="3649" dirty="0"/>
          </a:p>
          <a:p>
            <a:pPr algn="ctr"/>
            <a:endParaRPr lang="en-US" sz="3649" dirty="0"/>
          </a:p>
        </p:txBody>
      </p:sp>
      <p:sp>
        <p:nvSpPr>
          <p:cNvPr id="85" name="Rounded Rectangle 84"/>
          <p:cNvSpPr/>
          <p:nvPr/>
        </p:nvSpPr>
        <p:spPr>
          <a:xfrm>
            <a:off x="23067845" y="11105369"/>
            <a:ext cx="14121031" cy="4795461"/>
          </a:xfrm>
          <a:prstGeom prst="rect">
            <a:avLst/>
          </a:prstGeom>
          <a:solidFill>
            <a:srgbClr val="ABD8C0">
              <a:alpha val="72000"/>
            </a:srgbClr>
          </a:solidFill>
          <a:ln>
            <a:solidFill>
              <a:srgbClr val="75C2D3"/>
            </a:solidFill>
          </a:ln>
        </p:spPr>
        <p:style>
          <a:lnRef idx="1">
            <a:schemeClr val="dk1"/>
          </a:lnRef>
          <a:fillRef idx="3">
            <a:schemeClr val="dk1"/>
          </a:fillRef>
          <a:effectRef idx="2">
            <a:schemeClr val="dk1"/>
          </a:effectRef>
          <a:fontRef idx="minor">
            <a:schemeClr val="lt1"/>
          </a:fontRef>
        </p:style>
        <p:txBody>
          <a:bodyPr rtlCol="0" anchor="ctr"/>
          <a:lstStyle/>
          <a:p>
            <a:pPr marL="602211" indent="-602211">
              <a:buFont typeface="Wingdings" panose="05000000000000000000" pitchFamily="2" charset="2"/>
              <a:buChar char="§"/>
            </a:pPr>
            <a:endParaRPr lang="en-US" sz="2800" b="1" dirty="0">
              <a:solidFill>
                <a:schemeClr val="bg1"/>
              </a:solidFill>
              <a:latin typeface="Arial" panose="020B0604020202020204" pitchFamily="34" charset="0"/>
              <a:cs typeface="Arial" panose="020B0604020202020204" pitchFamily="34" charset="0"/>
            </a:endParaRPr>
          </a:p>
          <a:p>
            <a:pPr marL="602211" indent="-602211">
              <a:buFont typeface="Wingdings" panose="05000000000000000000" pitchFamily="2" charset="2"/>
              <a:buChar char="§"/>
            </a:pPr>
            <a:endParaRPr lang="en-US" sz="2800" b="1" dirty="0">
              <a:solidFill>
                <a:schemeClr val="bg1"/>
              </a:solidFill>
              <a:latin typeface="Arial" panose="020B0604020202020204" pitchFamily="34" charset="0"/>
              <a:cs typeface="Arial" panose="020B0604020202020204" pitchFamily="34" charset="0"/>
            </a:endParaRPr>
          </a:p>
          <a:p>
            <a:pPr marL="602211" indent="-602211">
              <a:buFont typeface="Wingdings" panose="05000000000000000000" pitchFamily="2" charset="2"/>
              <a:buChar char="§"/>
            </a:pPr>
            <a:r>
              <a:rPr lang="en-US" sz="2800" dirty="0">
                <a:solidFill>
                  <a:schemeClr val="bg1"/>
                </a:solidFill>
                <a:latin typeface="Arial" panose="020B0604020202020204" pitchFamily="34" charset="0"/>
                <a:cs typeface="Arial" panose="020B0604020202020204" pitchFamily="34" charset="0"/>
              </a:rPr>
              <a:t>The findings shows International Medical Education Conference, International Medical Education Conference, International Medical Education Conference</a:t>
            </a:r>
          </a:p>
          <a:p>
            <a:endParaRPr lang="en-US" sz="2800" dirty="0">
              <a:solidFill>
                <a:schemeClr val="bg1"/>
              </a:solidFill>
              <a:latin typeface="Arial" panose="020B0604020202020204" pitchFamily="34" charset="0"/>
              <a:cs typeface="Arial" panose="020B0604020202020204" pitchFamily="34" charset="0"/>
            </a:endParaRPr>
          </a:p>
          <a:p>
            <a:pPr marL="602211" indent="-602211">
              <a:buFont typeface="Wingdings" panose="05000000000000000000" pitchFamily="2" charset="2"/>
              <a:buChar char="§"/>
            </a:pPr>
            <a:r>
              <a:rPr lang="en-US" sz="2800" dirty="0">
                <a:solidFill>
                  <a:schemeClr val="bg1"/>
                </a:solidFill>
                <a:latin typeface="Arial" panose="020B0604020202020204" pitchFamily="34" charset="0"/>
                <a:cs typeface="Arial" panose="020B0604020202020204" pitchFamily="34" charset="0"/>
              </a:rPr>
              <a:t>It is hope that early International Medical Education Conference, International Medical Education Conference, International Medical Education Conference, International Medical Education Conference, International Medical Education Conference, International Medical Education Conference</a:t>
            </a:r>
          </a:p>
        </p:txBody>
      </p:sp>
      <p:sp>
        <p:nvSpPr>
          <p:cNvPr id="87" name="Rounded Rectangle 86"/>
          <p:cNvSpPr/>
          <p:nvPr/>
        </p:nvSpPr>
        <p:spPr>
          <a:xfrm>
            <a:off x="23067845" y="16234742"/>
            <a:ext cx="14121031" cy="2739058"/>
          </a:xfrm>
          <a:prstGeom prst="rect">
            <a:avLst/>
          </a:prstGeom>
          <a:solidFill>
            <a:srgbClr val="96BDAA"/>
          </a:solidFill>
          <a:ln>
            <a:solidFill>
              <a:srgbClr val="75C2D3"/>
            </a:solidFill>
          </a:ln>
        </p:spPr>
        <p:style>
          <a:lnRef idx="1">
            <a:schemeClr val="accent3"/>
          </a:lnRef>
          <a:fillRef idx="2">
            <a:schemeClr val="accent3"/>
          </a:fillRef>
          <a:effectRef idx="1">
            <a:schemeClr val="accent3"/>
          </a:effectRef>
          <a:fontRef idx="minor">
            <a:schemeClr val="dk1"/>
          </a:fontRef>
        </p:style>
        <p:txBody>
          <a:bodyPr rtlCol="0" anchor="ctr"/>
          <a:lstStyle/>
          <a:p>
            <a:r>
              <a:rPr lang="en-US" sz="2800" dirty="0">
                <a:solidFill>
                  <a:schemeClr val="bg1"/>
                </a:solidFill>
                <a:latin typeface="Arial" panose="020B0604020202020204" pitchFamily="34" charset="0"/>
                <a:cs typeface="Arial" panose="020B0604020202020204" pitchFamily="34" charset="0"/>
              </a:rPr>
              <a:t>1. Fox E, Arnold RM, Brody B. Medical ethics education: past, present, and future. Academic Medicine. 1995;70(9):761-8.</a:t>
            </a:r>
          </a:p>
          <a:p>
            <a:r>
              <a:rPr lang="en-US" sz="2800" dirty="0">
                <a:solidFill>
                  <a:schemeClr val="bg1"/>
                </a:solidFill>
                <a:latin typeface="Arial" panose="020B0604020202020204" pitchFamily="34" charset="0"/>
                <a:cs typeface="Arial" panose="020B0604020202020204" pitchFamily="34" charset="0"/>
              </a:rPr>
              <a:t>2. Parker M. Autonomy, problem-based learning, and the teaching of medical ethics. Journal of medical ethics. 1995;21(5):305-10.</a:t>
            </a:r>
          </a:p>
        </p:txBody>
      </p:sp>
      <p:graphicFrame>
        <p:nvGraphicFramePr>
          <p:cNvPr id="31" name="Table 30"/>
          <p:cNvGraphicFramePr>
            <a:graphicFrameLocks noGrp="1"/>
          </p:cNvGraphicFramePr>
          <p:nvPr>
            <p:extLst>
              <p:ext uri="{D42A27DB-BD31-4B8C-83A1-F6EECF244321}">
                <p14:modId xmlns:p14="http://schemas.microsoft.com/office/powerpoint/2010/main" val="3642534596"/>
              </p:ext>
            </p:extLst>
          </p:nvPr>
        </p:nvGraphicFramePr>
        <p:xfrm>
          <a:off x="8664981" y="13453027"/>
          <a:ext cx="4777938" cy="6998587"/>
        </p:xfrm>
        <a:graphic>
          <a:graphicData uri="http://schemas.openxmlformats.org/drawingml/2006/table">
            <a:tbl>
              <a:tblPr>
                <a:tableStyleId>{284E427A-3D55-4303-BF80-6455036E1DE7}</a:tableStyleId>
              </a:tblPr>
              <a:tblGrid>
                <a:gridCol w="2079219">
                  <a:extLst>
                    <a:ext uri="{9D8B030D-6E8A-4147-A177-3AD203B41FA5}">
                      <a16:colId xmlns:a16="http://schemas.microsoft.com/office/drawing/2014/main" val="20000"/>
                    </a:ext>
                  </a:extLst>
                </a:gridCol>
                <a:gridCol w="2698719">
                  <a:extLst>
                    <a:ext uri="{9D8B030D-6E8A-4147-A177-3AD203B41FA5}">
                      <a16:colId xmlns:a16="http://schemas.microsoft.com/office/drawing/2014/main" val="20001"/>
                    </a:ext>
                  </a:extLst>
                </a:gridCol>
              </a:tblGrid>
              <a:tr h="1890886">
                <a:tc gridSpan="2">
                  <a:txBody>
                    <a:bodyPr/>
                    <a:lstStyle/>
                    <a:p>
                      <a:pPr marL="38100" marR="38100" algn="ctr">
                        <a:lnSpc>
                          <a:spcPct val="100000"/>
                        </a:lnSpc>
                        <a:spcBef>
                          <a:spcPts val="0"/>
                        </a:spcBef>
                        <a:spcAft>
                          <a:spcPts val="0"/>
                        </a:spcAft>
                      </a:pPr>
                      <a:r>
                        <a:rPr lang="en-US" sz="2800" kern="1200" dirty="0">
                          <a:latin typeface="Arial" panose="020B0604020202020204" pitchFamily="34" charset="0"/>
                          <a:cs typeface="Arial" panose="020B0604020202020204" pitchFamily="34" charset="0"/>
                        </a:rPr>
                        <a:t>Table 1: Descriptive Statistics of </a:t>
                      </a:r>
                      <a:r>
                        <a:rPr lang="en-US" sz="2800" dirty="0">
                          <a:latin typeface="Arial" panose="020B0604020202020204" pitchFamily="34" charset="0"/>
                          <a:cs typeface="Arial" panose="020B0604020202020204" pitchFamily="34" charset="0"/>
                        </a:rPr>
                        <a:t>International Medical Education Conference</a:t>
                      </a:r>
                      <a:endParaRPr lang="en-GB" sz="2800" b="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n-GB"/>
                    </a:p>
                  </a:txBody>
                  <a:tcPr/>
                </a:tc>
                <a:extLst>
                  <a:ext uri="{0D108BD9-81ED-4DB2-BD59-A6C34878D82A}">
                    <a16:rowId xmlns:a16="http://schemas.microsoft.com/office/drawing/2014/main" val="10000"/>
                  </a:ext>
                </a:extLst>
              </a:tr>
              <a:tr h="689049">
                <a:tc>
                  <a:txBody>
                    <a:bodyPr/>
                    <a:lstStyle/>
                    <a:p>
                      <a:pPr marL="0" marR="0" algn="ctr">
                        <a:lnSpc>
                          <a:spcPct val="100000"/>
                        </a:lnSpc>
                        <a:spcBef>
                          <a:spcPts val="0"/>
                        </a:spcBef>
                        <a:spcAft>
                          <a:spcPts val="0"/>
                        </a:spcAft>
                      </a:pPr>
                      <a:r>
                        <a:rPr lang="en-US" sz="2800" dirty="0">
                          <a:effectLst/>
                          <a:latin typeface="Arial" panose="020B0604020202020204" pitchFamily="34" charset="0"/>
                          <a:cs typeface="Arial" panose="020B0604020202020204" pitchFamily="34" charset="0"/>
                        </a:rPr>
                        <a:t> </a:t>
                      </a:r>
                      <a:endParaRPr lang="en-GB" sz="2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marL="38100" marR="38100" algn="ctr">
                        <a:lnSpc>
                          <a:spcPct val="100000"/>
                        </a:lnSpc>
                        <a:spcBef>
                          <a:spcPts val="0"/>
                        </a:spcBef>
                        <a:spcAft>
                          <a:spcPts val="0"/>
                        </a:spcAft>
                      </a:pPr>
                      <a:r>
                        <a:rPr lang="en-US" sz="2800" dirty="0">
                          <a:effectLst/>
                          <a:latin typeface="Arial" panose="020B0604020202020204" pitchFamily="34" charset="0"/>
                          <a:cs typeface="Arial" panose="020B0604020202020204" pitchFamily="34" charset="0"/>
                        </a:rPr>
                        <a:t>Mean (SD)</a:t>
                      </a:r>
                      <a:endParaRPr lang="en-GB" sz="2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0001"/>
                  </a:ext>
                </a:extLst>
              </a:tr>
              <a:tr h="1104663">
                <a:tc>
                  <a:txBody>
                    <a:bodyPr/>
                    <a:lstStyle/>
                    <a:p>
                      <a:pPr marL="38100" marR="38100" algn="l">
                        <a:lnSpc>
                          <a:spcPct val="100000"/>
                        </a:lnSpc>
                        <a:spcBef>
                          <a:spcPts val="0"/>
                        </a:spcBef>
                        <a:spcAft>
                          <a:spcPts val="0"/>
                        </a:spcAft>
                      </a:pPr>
                      <a:r>
                        <a:rPr lang="en-US" sz="2800" dirty="0">
                          <a:effectLst/>
                          <a:latin typeface="Arial" panose="020B0604020202020204" pitchFamily="34" charset="0"/>
                          <a:cs typeface="Arial" panose="020B0604020202020204" pitchFamily="34" charset="0"/>
                        </a:rPr>
                        <a:t>Relevance</a:t>
                      </a:r>
                      <a:endParaRPr lang="en-GB" sz="2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marL="38100" marR="38100" algn="ctr">
                        <a:lnSpc>
                          <a:spcPct val="100000"/>
                        </a:lnSpc>
                        <a:spcBef>
                          <a:spcPts val="0"/>
                        </a:spcBef>
                        <a:spcAft>
                          <a:spcPts val="0"/>
                        </a:spcAft>
                      </a:pPr>
                      <a:r>
                        <a:rPr lang="en-US" sz="2800" dirty="0">
                          <a:effectLst/>
                          <a:latin typeface="Arial" panose="020B0604020202020204" pitchFamily="34" charset="0"/>
                          <a:cs typeface="Arial" panose="020B0604020202020204" pitchFamily="34" charset="0"/>
                        </a:rPr>
                        <a:t>3.83 (0.61)</a:t>
                      </a:r>
                      <a:endParaRPr lang="en-GB" sz="2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0002"/>
                  </a:ext>
                </a:extLst>
              </a:tr>
              <a:tr h="1104663">
                <a:tc>
                  <a:txBody>
                    <a:bodyPr/>
                    <a:lstStyle/>
                    <a:p>
                      <a:pPr marL="38100" marR="38100" algn="l">
                        <a:lnSpc>
                          <a:spcPct val="100000"/>
                        </a:lnSpc>
                        <a:spcBef>
                          <a:spcPts val="0"/>
                        </a:spcBef>
                        <a:spcAft>
                          <a:spcPts val="0"/>
                        </a:spcAft>
                      </a:pPr>
                      <a:r>
                        <a:rPr lang="en-US" sz="2800" dirty="0">
                          <a:effectLst/>
                          <a:latin typeface="Arial" panose="020B0604020202020204" pitchFamily="34" charset="0"/>
                          <a:cs typeface="Arial" panose="020B0604020202020204" pitchFamily="34" charset="0"/>
                        </a:rPr>
                        <a:t>Perceptions </a:t>
                      </a:r>
                      <a:endParaRPr lang="en-GB" sz="2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marL="38100" marR="38100" algn="ctr">
                        <a:lnSpc>
                          <a:spcPct val="100000"/>
                        </a:lnSpc>
                        <a:spcBef>
                          <a:spcPts val="0"/>
                        </a:spcBef>
                        <a:spcAft>
                          <a:spcPts val="0"/>
                        </a:spcAft>
                      </a:pPr>
                      <a:r>
                        <a:rPr lang="en-US" sz="2800" dirty="0">
                          <a:effectLst/>
                          <a:latin typeface="Arial" panose="020B0604020202020204" pitchFamily="34" charset="0"/>
                          <a:cs typeface="Arial" panose="020B0604020202020204" pitchFamily="34" charset="0"/>
                        </a:rPr>
                        <a:t>3.71  (0.72)</a:t>
                      </a:r>
                      <a:endParaRPr lang="en-GB" sz="2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0003"/>
                  </a:ext>
                </a:extLst>
              </a:tr>
              <a:tr h="1104663">
                <a:tc>
                  <a:txBody>
                    <a:bodyPr/>
                    <a:lstStyle/>
                    <a:p>
                      <a:pPr marL="38100" marR="38100" algn="l">
                        <a:lnSpc>
                          <a:spcPct val="100000"/>
                        </a:lnSpc>
                        <a:spcBef>
                          <a:spcPts val="0"/>
                        </a:spcBef>
                        <a:spcAft>
                          <a:spcPts val="0"/>
                        </a:spcAft>
                      </a:pPr>
                      <a:r>
                        <a:rPr lang="en-US" sz="2800">
                          <a:effectLst/>
                          <a:latin typeface="Arial" panose="020B0604020202020204" pitchFamily="34" charset="0"/>
                          <a:cs typeface="Arial" panose="020B0604020202020204" pitchFamily="34" charset="0"/>
                        </a:rPr>
                        <a:t>Usefullness</a:t>
                      </a:r>
                      <a:endParaRPr lang="en-GB" sz="2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marL="38100" marR="38100" algn="ctr">
                        <a:lnSpc>
                          <a:spcPct val="100000"/>
                        </a:lnSpc>
                        <a:spcBef>
                          <a:spcPts val="0"/>
                        </a:spcBef>
                        <a:spcAft>
                          <a:spcPts val="0"/>
                        </a:spcAft>
                      </a:pPr>
                      <a:r>
                        <a:rPr lang="en-US" sz="2800" dirty="0">
                          <a:effectLst/>
                          <a:latin typeface="Arial" panose="020B0604020202020204" pitchFamily="34" charset="0"/>
                          <a:cs typeface="Arial" panose="020B0604020202020204" pitchFamily="34" charset="0"/>
                        </a:rPr>
                        <a:t>3.95 (0.66)</a:t>
                      </a:r>
                      <a:endParaRPr lang="en-GB" sz="2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0004"/>
                  </a:ext>
                </a:extLst>
              </a:tr>
              <a:tr h="1104663">
                <a:tc>
                  <a:txBody>
                    <a:bodyPr/>
                    <a:lstStyle/>
                    <a:p>
                      <a:pPr marL="38100" marR="38100" algn="l">
                        <a:lnSpc>
                          <a:spcPct val="100000"/>
                        </a:lnSpc>
                        <a:spcBef>
                          <a:spcPts val="0"/>
                        </a:spcBef>
                        <a:spcAft>
                          <a:spcPts val="0"/>
                        </a:spcAft>
                      </a:pPr>
                      <a:r>
                        <a:rPr lang="en-MY" sz="2800" dirty="0">
                          <a:effectLst/>
                          <a:latin typeface="Arial" panose="020B0604020202020204" pitchFamily="34" charset="0"/>
                          <a:cs typeface="Arial" panose="020B0604020202020204" pitchFamily="34" charset="0"/>
                        </a:rPr>
                        <a:t>Practicality</a:t>
                      </a:r>
                      <a:endParaRPr lang="en-GB" sz="2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marL="38100" marR="38100" algn="ctr">
                        <a:lnSpc>
                          <a:spcPct val="100000"/>
                        </a:lnSpc>
                        <a:spcBef>
                          <a:spcPts val="0"/>
                        </a:spcBef>
                        <a:spcAft>
                          <a:spcPts val="0"/>
                        </a:spcAft>
                      </a:pPr>
                      <a:r>
                        <a:rPr lang="en-US" sz="2800" dirty="0">
                          <a:effectLst/>
                          <a:latin typeface="Arial" panose="020B0604020202020204" pitchFamily="34" charset="0"/>
                          <a:cs typeface="Arial" panose="020B0604020202020204" pitchFamily="34" charset="0"/>
                        </a:rPr>
                        <a:t>3.97 (0.72)</a:t>
                      </a:r>
                      <a:endParaRPr lang="en-GB" sz="2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0005"/>
                  </a:ext>
                </a:extLst>
              </a:tr>
            </a:tbl>
          </a:graphicData>
        </a:graphic>
      </p:graphicFrame>
      <p:sp>
        <p:nvSpPr>
          <p:cNvPr id="92" name="Rectangle 91"/>
          <p:cNvSpPr/>
          <p:nvPr/>
        </p:nvSpPr>
        <p:spPr>
          <a:xfrm>
            <a:off x="336285" y="13146431"/>
            <a:ext cx="7448406" cy="27543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Research process: </a:t>
            </a:r>
            <a:r>
              <a:rPr lang="en-US" sz="2800" dirty="0">
                <a:solidFill>
                  <a:schemeClr val="bg1"/>
                </a:solidFill>
                <a:latin typeface="Arial" panose="020B0604020202020204" pitchFamily="34" charset="0"/>
                <a:cs typeface="Arial" panose="020B0604020202020204" pitchFamily="34" charset="0"/>
              </a:rPr>
              <a:t>International Medical Education Conference, International Medical Education Conference, International Medical Education Conference, International Medical Education Conference</a:t>
            </a:r>
            <a:endParaRPr lang="en-US" sz="2800" b="1" dirty="0">
              <a:solidFill>
                <a:schemeClr val="bg1"/>
              </a:solidFill>
              <a:latin typeface="Arial" panose="020B0604020202020204" pitchFamily="34" charset="0"/>
              <a:cs typeface="Arial" panose="020B0604020202020204" pitchFamily="34" charset="0"/>
            </a:endParaRPr>
          </a:p>
        </p:txBody>
      </p:sp>
      <p:grpSp>
        <p:nvGrpSpPr>
          <p:cNvPr id="40" name="Group 39"/>
          <p:cNvGrpSpPr/>
          <p:nvPr/>
        </p:nvGrpSpPr>
        <p:grpSpPr>
          <a:xfrm>
            <a:off x="13729302" y="13460916"/>
            <a:ext cx="4190683" cy="5570873"/>
            <a:chOff x="13513552" y="28707601"/>
            <a:chExt cx="3383280" cy="3586118"/>
          </a:xfrm>
        </p:grpSpPr>
        <p:sp>
          <p:nvSpPr>
            <p:cNvPr id="38" name="Rectangle 37"/>
            <p:cNvSpPr/>
            <p:nvPr/>
          </p:nvSpPr>
          <p:spPr>
            <a:xfrm>
              <a:off x="13513552" y="28707749"/>
              <a:ext cx="3383280" cy="3585970"/>
            </a:xfrm>
            <a:prstGeom prst="rect">
              <a:avLst/>
            </a:prstGeom>
            <a:solidFill>
              <a:srgbClr val="F5E4D0"/>
            </a:solidFill>
            <a:ln>
              <a:solidFill>
                <a:srgbClr val="F5E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287">
                <a:solidFill>
                  <a:srgbClr val="4F81BD"/>
                </a:solidFill>
              </a:endParaRPr>
            </a:p>
          </p:txBody>
        </p:sp>
        <p:pic>
          <p:nvPicPr>
            <p:cNvPr id="95" name="Picture 94"/>
            <p:cNvPicPr/>
            <p:nvPr/>
          </p:nvPicPr>
          <p:blipFill rotWithShape="1">
            <a:blip r:embed="rId5">
              <a:duotone>
                <a:prstClr val="black"/>
                <a:srgbClr val="D9C3A5">
                  <a:tint val="50000"/>
                  <a:satMod val="180000"/>
                </a:srgbClr>
              </a:duotone>
              <a:extLst>
                <a:ext uri="{28A0092B-C50C-407E-A947-70E740481C1C}">
                  <a14:useLocalDpi xmlns:a14="http://schemas.microsoft.com/office/drawing/2010/main" val="0"/>
                </a:ext>
              </a:extLst>
            </a:blip>
            <a:srcRect t="7243" r="25413" b="7409"/>
            <a:stretch/>
          </p:blipFill>
          <p:spPr bwMode="auto">
            <a:xfrm>
              <a:off x="13513552" y="28707601"/>
              <a:ext cx="3383280" cy="3281318"/>
            </a:xfrm>
            <a:prstGeom prst="rect">
              <a:avLst/>
            </a:prstGeom>
            <a:noFill/>
            <a:ln>
              <a:noFill/>
            </a:ln>
          </p:spPr>
        </p:pic>
      </p:grpSp>
      <p:grpSp>
        <p:nvGrpSpPr>
          <p:cNvPr id="42" name="Group 41"/>
          <p:cNvGrpSpPr/>
          <p:nvPr/>
        </p:nvGrpSpPr>
        <p:grpSpPr>
          <a:xfrm>
            <a:off x="18135600" y="13494159"/>
            <a:ext cx="4190683" cy="5537629"/>
            <a:chOff x="17435576" y="28704441"/>
            <a:chExt cx="3383280" cy="3588896"/>
          </a:xfrm>
        </p:grpSpPr>
        <p:sp>
          <p:nvSpPr>
            <p:cNvPr id="41" name="Rectangle 40"/>
            <p:cNvSpPr/>
            <p:nvPr/>
          </p:nvSpPr>
          <p:spPr>
            <a:xfrm>
              <a:off x="17435576" y="28704441"/>
              <a:ext cx="3383280" cy="358889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287"/>
            </a:p>
          </p:txBody>
        </p:sp>
        <p:pic>
          <p:nvPicPr>
            <p:cNvPr id="96" name="Picture 95"/>
            <p:cNvPicPr/>
            <p:nvPr/>
          </p:nvPicPr>
          <p:blipFill rotWithShape="1">
            <a:blip r:embed="rId6">
              <a:duotone>
                <a:schemeClr val="accent3">
                  <a:shade val="45000"/>
                  <a:satMod val="135000"/>
                </a:schemeClr>
                <a:prstClr val="white"/>
              </a:duotone>
              <a:extLst>
                <a:ext uri="{28A0092B-C50C-407E-A947-70E740481C1C}">
                  <a14:useLocalDpi xmlns:a14="http://schemas.microsoft.com/office/drawing/2010/main" val="0"/>
                </a:ext>
              </a:extLst>
            </a:blip>
            <a:srcRect t="7520" r="25413" b="7304"/>
            <a:stretch/>
          </p:blipFill>
          <p:spPr bwMode="auto">
            <a:xfrm>
              <a:off x="17435576" y="28704441"/>
              <a:ext cx="3383280" cy="3284478"/>
            </a:xfrm>
            <a:prstGeom prst="rect">
              <a:avLst/>
            </a:prstGeom>
            <a:noFill/>
            <a:ln>
              <a:noFill/>
            </a:ln>
          </p:spPr>
        </p:pic>
      </p:grpSp>
      <p:sp>
        <p:nvSpPr>
          <p:cNvPr id="33" name="TextBox 32"/>
          <p:cNvSpPr txBox="1"/>
          <p:nvPr/>
        </p:nvSpPr>
        <p:spPr>
          <a:xfrm>
            <a:off x="13713470" y="19035452"/>
            <a:ext cx="4229944"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a:latin typeface="Arial" panose="020B0604020202020204" pitchFamily="34" charset="0"/>
                <a:cs typeface="Arial" panose="020B0604020202020204" pitchFamily="34" charset="0"/>
              </a:rPr>
              <a:t>Figure 1: Distribution of tutor’s score on relevance of scenario</a:t>
            </a:r>
            <a:endParaRPr lang="en-GB" sz="2400" dirty="0">
              <a:latin typeface="Arial" panose="020B0604020202020204" pitchFamily="34" charset="0"/>
              <a:cs typeface="Arial" panose="020B0604020202020204" pitchFamily="34" charset="0"/>
            </a:endParaRPr>
          </a:p>
        </p:txBody>
      </p:sp>
      <p:sp>
        <p:nvSpPr>
          <p:cNvPr id="99" name="TextBox 98"/>
          <p:cNvSpPr txBox="1"/>
          <p:nvPr/>
        </p:nvSpPr>
        <p:spPr>
          <a:xfrm>
            <a:off x="18135600" y="19031790"/>
            <a:ext cx="4208983"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a:latin typeface="Arial" panose="020B0604020202020204" pitchFamily="34" charset="0"/>
                <a:cs typeface="Arial" panose="020B0604020202020204" pitchFamily="34" charset="0"/>
              </a:rPr>
              <a:t>Figure 2: Distribution of tutor’s score on students’ ability</a:t>
            </a:r>
            <a:endParaRPr lang="en-GB" sz="2400" dirty="0">
              <a:latin typeface="Arial" panose="020B0604020202020204" pitchFamily="34" charset="0"/>
              <a:cs typeface="Arial" panose="020B0604020202020204" pitchFamily="34" charset="0"/>
            </a:endParaRPr>
          </a:p>
        </p:txBody>
      </p:sp>
      <p:sp>
        <p:nvSpPr>
          <p:cNvPr id="46" name="TextBox 45"/>
          <p:cNvSpPr txBox="1"/>
          <p:nvPr/>
        </p:nvSpPr>
        <p:spPr>
          <a:xfrm>
            <a:off x="15122080" y="18551475"/>
            <a:ext cx="2548388" cy="321306"/>
          </a:xfrm>
          <a:prstGeom prst="rect">
            <a:avLst/>
          </a:prstGeom>
          <a:noFill/>
        </p:spPr>
        <p:txBody>
          <a:bodyPr wrap="square" rtlCol="0">
            <a:spAutoFit/>
          </a:bodyPr>
          <a:lstStyle/>
          <a:p>
            <a:pPr algn="ctr"/>
            <a:r>
              <a:rPr lang="en-US" sz="1488" b="1" dirty="0">
                <a:solidFill>
                  <a:schemeClr val="bg1"/>
                </a:solidFill>
              </a:rPr>
              <a:t>Likert Scale</a:t>
            </a:r>
            <a:endParaRPr lang="en-GB" sz="1488" b="1" dirty="0">
              <a:solidFill>
                <a:schemeClr val="bg1"/>
              </a:solidFill>
            </a:endParaRPr>
          </a:p>
        </p:txBody>
      </p:sp>
      <p:sp>
        <p:nvSpPr>
          <p:cNvPr id="102" name="TextBox 101"/>
          <p:cNvSpPr txBox="1"/>
          <p:nvPr/>
        </p:nvSpPr>
        <p:spPr>
          <a:xfrm>
            <a:off x="19312763" y="18509029"/>
            <a:ext cx="2548388" cy="321306"/>
          </a:xfrm>
          <a:prstGeom prst="rect">
            <a:avLst/>
          </a:prstGeom>
          <a:noFill/>
        </p:spPr>
        <p:txBody>
          <a:bodyPr wrap="square" rtlCol="0">
            <a:spAutoFit/>
          </a:bodyPr>
          <a:lstStyle/>
          <a:p>
            <a:pPr algn="ctr"/>
            <a:r>
              <a:rPr lang="en-US" sz="1488" b="1" dirty="0">
                <a:solidFill>
                  <a:schemeClr val="bg1"/>
                </a:solidFill>
              </a:rPr>
              <a:t>Likert Scale</a:t>
            </a:r>
            <a:endParaRPr lang="en-GB" sz="1488" b="1" dirty="0">
              <a:solidFill>
                <a:schemeClr val="bg1"/>
              </a:solidFill>
            </a:endParaRPr>
          </a:p>
        </p:txBody>
      </p:sp>
      <p:pic>
        <p:nvPicPr>
          <p:cNvPr id="6" name="Picture 5" descr="Shape, logo&#10;&#10;Description automatically generated">
            <a:extLst>
              <a:ext uri="{FF2B5EF4-FFF2-40B4-BE49-F238E27FC236}">
                <a16:creationId xmlns:a16="http://schemas.microsoft.com/office/drawing/2014/main" id="{15F32DAB-46FC-49AA-B80B-FCAA62C9B8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2992" y="-352542"/>
            <a:ext cx="6300000" cy="3120557"/>
          </a:xfrm>
          <a:prstGeom prst="rect">
            <a:avLst/>
          </a:prstGeom>
        </p:spPr>
      </p:pic>
      <p:sp>
        <p:nvSpPr>
          <p:cNvPr id="2" name="Title 1"/>
          <p:cNvSpPr>
            <a:spLocks noGrp="1"/>
          </p:cNvSpPr>
          <p:nvPr>
            <p:ph type="title"/>
          </p:nvPr>
        </p:nvSpPr>
        <p:spPr>
          <a:xfrm>
            <a:off x="5225433" y="12780"/>
            <a:ext cx="25205801" cy="2303700"/>
          </a:xfrm>
          <a:solidFill>
            <a:schemeClr val="tx1"/>
          </a:solidFill>
          <a:ln w="9525" cap="flat" cmpd="sng" algn="ctr">
            <a:solidFill>
              <a:srgbClr val="61B04E"/>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a:noAutofit/>
          </a:bodyPr>
          <a:lstStyle/>
          <a:p>
            <a:r>
              <a:rPr lang="en-US" sz="6600" cap="none" dirty="0">
                <a:solidFill>
                  <a:schemeClr val="bg1"/>
                </a:solidFill>
                <a:effectLst/>
                <a:latin typeface="Arial" panose="020B0604020202020204" pitchFamily="34" charset="0"/>
                <a:cs typeface="Arial" panose="020B0604020202020204" pitchFamily="34" charset="0"/>
              </a:rPr>
              <a:t>E-POSTER TITLE</a:t>
            </a:r>
          </a:p>
        </p:txBody>
      </p:sp>
      <p:sp>
        <p:nvSpPr>
          <p:cNvPr id="82" name="Rounded Rectangle 2">
            <a:extLst>
              <a:ext uri="{FF2B5EF4-FFF2-40B4-BE49-F238E27FC236}">
                <a16:creationId xmlns:a16="http://schemas.microsoft.com/office/drawing/2014/main" id="{D38FD4C2-82EA-4D1E-A94F-670E5218172B}"/>
              </a:ext>
            </a:extLst>
          </p:cNvPr>
          <p:cNvSpPr/>
          <p:nvPr/>
        </p:nvSpPr>
        <p:spPr>
          <a:xfrm>
            <a:off x="6728853" y="2640794"/>
            <a:ext cx="30460023" cy="8171030"/>
          </a:xfrm>
          <a:prstGeom prst="rect">
            <a:avLst/>
          </a:prstGeom>
          <a:solidFill>
            <a:srgbClr val="61B04E"/>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3649" dirty="0">
              <a:latin typeface="Palatino Linotype" panose="02040502050505030304" pitchFamily="18" charset="0"/>
            </a:endParaRPr>
          </a:p>
        </p:txBody>
      </p:sp>
      <p:sp>
        <p:nvSpPr>
          <p:cNvPr id="83" name="Rectangle 82">
            <a:extLst>
              <a:ext uri="{FF2B5EF4-FFF2-40B4-BE49-F238E27FC236}">
                <a16:creationId xmlns:a16="http://schemas.microsoft.com/office/drawing/2014/main" id="{89BE81DD-1309-4370-BC4D-89F9271602A2}"/>
              </a:ext>
            </a:extLst>
          </p:cNvPr>
          <p:cNvSpPr/>
          <p:nvPr/>
        </p:nvSpPr>
        <p:spPr>
          <a:xfrm>
            <a:off x="7019057" y="2880306"/>
            <a:ext cx="7954031" cy="7740000"/>
          </a:xfrm>
          <a:prstGeom prst="rect">
            <a:avLst/>
          </a:prstGeom>
          <a:solidFill>
            <a:srgbClr val="D1E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latin typeface="Arial Black" panose="020B0A04020102020204" pitchFamily="34" charset="0"/>
            </a:endParaRPr>
          </a:p>
          <a:p>
            <a:pPr algn="ctr"/>
            <a:endParaRPr lang="en-US" sz="2800" b="1" dirty="0">
              <a:solidFill>
                <a:schemeClr val="bg1"/>
              </a:solidFill>
              <a:latin typeface="Arial Black" panose="020B0A04020102020204" pitchFamily="34" charset="0"/>
            </a:endParaRPr>
          </a:p>
          <a:p>
            <a:pPr algn="ctr"/>
            <a:r>
              <a:rPr lang="en-US" sz="2800" b="1" dirty="0">
                <a:solidFill>
                  <a:schemeClr val="bg1"/>
                </a:solidFill>
                <a:latin typeface="Arial Black" panose="020B0A04020102020204" pitchFamily="34" charset="0"/>
              </a:rPr>
              <a:t>INTRODUCTION</a:t>
            </a:r>
          </a:p>
          <a:p>
            <a:pPr algn="ctr"/>
            <a:r>
              <a:rPr lang="en-US" sz="2800" b="1" dirty="0">
                <a:solidFill>
                  <a:schemeClr val="bg1"/>
                </a:solidFill>
                <a:latin typeface="Arial" panose="020B0604020202020204" pitchFamily="34" charset="0"/>
                <a:cs typeface="Arial" panose="020B0604020202020204" pitchFamily="34" charset="0"/>
              </a:rPr>
              <a:t>Brief introduction of the study</a:t>
            </a:r>
          </a:p>
          <a:p>
            <a:pPr algn="ctr"/>
            <a:endParaRPr lang="en-US" sz="2800" dirty="0">
              <a:solidFill>
                <a:schemeClr val="bg1"/>
              </a:solidFill>
              <a:latin typeface="Arial" panose="020B0604020202020204" pitchFamily="34" charset="0"/>
              <a:cs typeface="Arial" panose="020B0604020202020204" pitchFamily="34" charset="0"/>
            </a:endParaRPr>
          </a:p>
          <a:p>
            <a:pPr algn="ctr"/>
            <a:r>
              <a:rPr lang="en-US" sz="2800" dirty="0">
                <a:solidFill>
                  <a:schemeClr val="bg1"/>
                </a:solidFill>
                <a:latin typeface="Arial" panose="020B0604020202020204" pitchFamily="34" charset="0"/>
                <a:cs typeface="Arial" panose="020B0604020202020204" pitchFamily="34" charset="0"/>
              </a:rPr>
              <a:t>This is a sample of the poster presentations. You are free to use your own design for the presentations.</a:t>
            </a:r>
          </a:p>
          <a:p>
            <a:pPr algn="ctr"/>
            <a:r>
              <a:rPr lang="en-US" sz="2800" dirty="0">
                <a:solidFill>
                  <a:schemeClr val="bg1"/>
                </a:solidFill>
                <a:latin typeface="Arial" panose="020B0604020202020204" pitchFamily="34" charset="0"/>
                <a:cs typeface="Arial" panose="020B0604020202020204" pitchFamily="34" charset="0"/>
              </a:rPr>
              <a:t> </a:t>
            </a:r>
          </a:p>
          <a:p>
            <a:pPr algn="ctr"/>
            <a:r>
              <a:rPr lang="en-US" sz="2800" dirty="0">
                <a:solidFill>
                  <a:schemeClr val="bg1"/>
                </a:solidFill>
                <a:latin typeface="Arial" panose="020B0604020202020204" pitchFamily="34" charset="0"/>
                <a:cs typeface="Arial" panose="020B0604020202020204" pitchFamily="34" charset="0"/>
              </a:rPr>
              <a:t>International Medical Education Conference, International Medical Education Conference, International Medical Education Conference, International Medical Education Conference, International Medical Education Conference, International Medical Education Conference</a:t>
            </a:r>
          </a:p>
          <a:p>
            <a:pPr algn="ctr"/>
            <a:endParaRPr lang="en-US" sz="2800" dirty="0">
              <a:solidFill>
                <a:schemeClr val="bg1"/>
              </a:solidFill>
              <a:latin typeface="Arial" panose="020B0604020202020204" pitchFamily="34" charset="0"/>
              <a:cs typeface="Arial" panose="020B0604020202020204" pitchFamily="34" charset="0"/>
            </a:endParaRPr>
          </a:p>
          <a:p>
            <a:pPr algn="ctr"/>
            <a:endParaRPr lang="en-US" sz="2800" dirty="0">
              <a:solidFill>
                <a:schemeClr val="bg1"/>
              </a:solidFill>
              <a:latin typeface="Arial" panose="020B0604020202020204" pitchFamily="34" charset="0"/>
              <a:cs typeface="Arial" panose="020B0604020202020204" pitchFamily="34" charset="0"/>
            </a:endParaRPr>
          </a:p>
          <a:p>
            <a:pPr algn="ctr"/>
            <a:endParaRPr lang="en-US" sz="2800" dirty="0">
              <a:solidFill>
                <a:schemeClr val="bg1"/>
              </a:solidFill>
              <a:latin typeface="Arial Black" panose="020B0A04020102020204" pitchFamily="34" charset="0"/>
            </a:endParaRPr>
          </a:p>
          <a:p>
            <a:pPr algn="ctr"/>
            <a:endParaRPr lang="en-US" sz="2800" b="1" dirty="0">
              <a:solidFill>
                <a:schemeClr val="bg1"/>
              </a:solidFill>
            </a:endParaRPr>
          </a:p>
        </p:txBody>
      </p:sp>
      <p:sp>
        <p:nvSpPr>
          <p:cNvPr id="122" name="Rectangle 121">
            <a:extLst>
              <a:ext uri="{FF2B5EF4-FFF2-40B4-BE49-F238E27FC236}">
                <a16:creationId xmlns:a16="http://schemas.microsoft.com/office/drawing/2014/main" id="{AF573FDF-A51D-432F-A8AC-FA4389F55316}"/>
              </a:ext>
            </a:extLst>
          </p:cNvPr>
          <p:cNvSpPr/>
          <p:nvPr/>
        </p:nvSpPr>
        <p:spPr>
          <a:xfrm>
            <a:off x="15372354" y="2880305"/>
            <a:ext cx="21454131" cy="7740000"/>
          </a:xfrm>
          <a:prstGeom prst="rect">
            <a:avLst/>
          </a:prstGeom>
          <a:solidFill>
            <a:srgbClr val="D1E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latin typeface="Arial Black" panose="020B0A04020102020204" pitchFamily="34" charset="0"/>
            </a:endParaRPr>
          </a:p>
          <a:p>
            <a:pPr algn="ctr"/>
            <a:endParaRPr lang="en-US" sz="2800" b="1" dirty="0">
              <a:solidFill>
                <a:schemeClr val="bg1"/>
              </a:solidFill>
              <a:latin typeface="Arial Black" panose="020B0A04020102020204" pitchFamily="34" charset="0"/>
            </a:endParaRPr>
          </a:p>
          <a:p>
            <a:pPr algn="ctr"/>
            <a:endParaRPr lang="en-US" sz="2800" b="1" dirty="0">
              <a:solidFill>
                <a:schemeClr val="bg1"/>
              </a:solidFill>
              <a:latin typeface="Arial Black" panose="020B0A04020102020204" pitchFamily="34" charset="0"/>
            </a:endParaRPr>
          </a:p>
          <a:p>
            <a:pPr algn="ctr"/>
            <a:r>
              <a:rPr lang="en-US" sz="2800" b="1" dirty="0">
                <a:solidFill>
                  <a:schemeClr val="bg1"/>
                </a:solidFill>
                <a:latin typeface="Arial Black" panose="020B0A04020102020204" pitchFamily="34" charset="0"/>
              </a:rPr>
              <a:t>DESCRIPTION OF STUDY</a:t>
            </a:r>
          </a:p>
          <a:p>
            <a:pPr algn="ctr"/>
            <a:r>
              <a:rPr lang="en-US" sz="2800" b="1" dirty="0">
                <a:solidFill>
                  <a:schemeClr val="bg1"/>
                </a:solidFill>
                <a:latin typeface="Arial" panose="020B0604020202020204" pitchFamily="34" charset="0"/>
                <a:cs typeface="Arial" panose="020B0604020202020204" pitchFamily="34" charset="0"/>
              </a:rPr>
              <a:t>Detail explanation including the initiatives etc.</a:t>
            </a:r>
          </a:p>
          <a:p>
            <a:pPr algn="ctr"/>
            <a:endParaRPr lang="en-US" sz="2800" dirty="0">
              <a:solidFill>
                <a:schemeClr val="bg1"/>
              </a:solidFill>
              <a:latin typeface="Arial" panose="020B0604020202020204" pitchFamily="34" charset="0"/>
              <a:cs typeface="Arial" panose="020B0604020202020204" pitchFamily="34" charset="0"/>
            </a:endParaRPr>
          </a:p>
          <a:p>
            <a:pPr algn="just"/>
            <a:r>
              <a:rPr lang="en-US" sz="2800" dirty="0">
                <a:solidFill>
                  <a:schemeClr val="bg1"/>
                </a:solidFill>
                <a:latin typeface="Arial" panose="020B0604020202020204" pitchFamily="34" charset="0"/>
                <a:cs typeface="Arial" panose="020B0604020202020204" pitchFamily="34" charset="0"/>
              </a:rPr>
              <a:t>This is a sample of the poster presentations. You are free to use your own design for the presentations.</a:t>
            </a:r>
          </a:p>
          <a:p>
            <a:pPr algn="just"/>
            <a:endParaRPr lang="en-US" sz="2800" dirty="0">
              <a:solidFill>
                <a:schemeClr val="bg1"/>
              </a:solidFill>
              <a:latin typeface="Arial" panose="020B0604020202020204" pitchFamily="34" charset="0"/>
              <a:cs typeface="Arial" panose="020B0604020202020204" pitchFamily="34" charset="0"/>
            </a:endParaRPr>
          </a:p>
          <a:p>
            <a:pPr algn="just"/>
            <a:r>
              <a:rPr lang="en-US" sz="2800" dirty="0">
                <a:solidFill>
                  <a:schemeClr val="bg1"/>
                </a:solidFill>
                <a:latin typeface="Arial" panose="020B0604020202020204" pitchFamily="34" charset="0"/>
                <a:cs typeface="Arial" panose="020B0604020202020204" pitchFamily="34" charset="0"/>
              </a:rPr>
              <a:t>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a:t>
            </a:r>
          </a:p>
          <a:p>
            <a:pPr algn="ctr"/>
            <a:endParaRPr lang="en-US" sz="2800" dirty="0">
              <a:solidFill>
                <a:schemeClr val="bg1"/>
              </a:solidFill>
              <a:latin typeface="Arial Black" panose="020B0A04020102020204" pitchFamily="34" charset="0"/>
            </a:endParaRPr>
          </a:p>
          <a:p>
            <a:pPr algn="ctr"/>
            <a:endParaRPr lang="en-US" sz="2800" b="1" dirty="0">
              <a:solidFill>
                <a:schemeClr val="bg1"/>
              </a:solidFill>
            </a:endParaRPr>
          </a:p>
        </p:txBody>
      </p:sp>
      <p:sp>
        <p:nvSpPr>
          <p:cNvPr id="90" name="Rounded Rectangle 14">
            <a:extLst>
              <a:ext uri="{FF2B5EF4-FFF2-40B4-BE49-F238E27FC236}">
                <a16:creationId xmlns:a16="http://schemas.microsoft.com/office/drawing/2014/main" id="{FAE24B9A-13DC-4849-B550-C50731B84E5D}"/>
              </a:ext>
            </a:extLst>
          </p:cNvPr>
          <p:cNvSpPr/>
          <p:nvPr/>
        </p:nvSpPr>
        <p:spPr>
          <a:xfrm>
            <a:off x="16756779" y="2522171"/>
            <a:ext cx="9717923" cy="686316"/>
          </a:xfrm>
          <a:prstGeom prst="roundRect">
            <a:avLst/>
          </a:prstGeom>
          <a:solidFill>
            <a:srgbClr val="427735"/>
          </a:solidFill>
          <a:ln>
            <a:solidFill>
              <a:schemeClr val="accent5">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49" dirty="0">
                <a:solidFill>
                  <a:schemeClr val="tx1"/>
                </a:solidFill>
                <a:latin typeface="Arial Black" panose="020B0A04020102020204" pitchFamily="34" charset="0"/>
              </a:rPr>
              <a:t>BACKGROUND</a:t>
            </a:r>
          </a:p>
        </p:txBody>
      </p:sp>
      <p:sp>
        <p:nvSpPr>
          <p:cNvPr id="123" name="Rounded Rectangle 14">
            <a:extLst>
              <a:ext uri="{FF2B5EF4-FFF2-40B4-BE49-F238E27FC236}">
                <a16:creationId xmlns:a16="http://schemas.microsoft.com/office/drawing/2014/main" id="{90EC91FC-48BA-4874-8666-053EEF5331E8}"/>
              </a:ext>
            </a:extLst>
          </p:cNvPr>
          <p:cNvSpPr/>
          <p:nvPr/>
        </p:nvSpPr>
        <p:spPr>
          <a:xfrm>
            <a:off x="391276" y="6545006"/>
            <a:ext cx="5776475" cy="768804"/>
          </a:xfrm>
          <a:prstGeom prst="roundRect">
            <a:avLst/>
          </a:prstGeom>
          <a:solidFill>
            <a:srgbClr val="427735"/>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49" dirty="0">
                <a:solidFill>
                  <a:schemeClr val="tx1"/>
                </a:solidFill>
                <a:latin typeface="Arial Black" panose="020B0A04020102020204" pitchFamily="34" charset="0"/>
              </a:rPr>
              <a:t>OBJECTIVES</a:t>
            </a:r>
          </a:p>
        </p:txBody>
      </p:sp>
      <p:sp>
        <p:nvSpPr>
          <p:cNvPr id="124" name="Rounded Rectangle 14">
            <a:extLst>
              <a:ext uri="{FF2B5EF4-FFF2-40B4-BE49-F238E27FC236}">
                <a16:creationId xmlns:a16="http://schemas.microsoft.com/office/drawing/2014/main" id="{070187F0-64A8-465D-BB01-109B0D735C7D}"/>
              </a:ext>
            </a:extLst>
          </p:cNvPr>
          <p:cNvSpPr/>
          <p:nvPr/>
        </p:nvSpPr>
        <p:spPr>
          <a:xfrm>
            <a:off x="1016308" y="10942461"/>
            <a:ext cx="5776475" cy="611242"/>
          </a:xfrm>
          <a:prstGeom prst="roundRect">
            <a:avLst/>
          </a:prstGeom>
          <a:solidFill>
            <a:srgbClr val="427735"/>
          </a:solidFill>
          <a:ln>
            <a:solidFill>
              <a:schemeClr val="accent5">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49" dirty="0">
                <a:solidFill>
                  <a:schemeClr val="tx1"/>
                </a:solidFill>
                <a:latin typeface="Arial Black" panose="020B0A04020102020204" pitchFamily="34" charset="0"/>
              </a:rPr>
              <a:t>METHODS</a:t>
            </a:r>
          </a:p>
        </p:txBody>
      </p:sp>
      <p:sp>
        <p:nvSpPr>
          <p:cNvPr id="125" name="Rounded Rectangle 14">
            <a:extLst>
              <a:ext uri="{FF2B5EF4-FFF2-40B4-BE49-F238E27FC236}">
                <a16:creationId xmlns:a16="http://schemas.microsoft.com/office/drawing/2014/main" id="{9705D5AA-1C06-4741-B5FC-1816C0DE7146}"/>
              </a:ext>
            </a:extLst>
          </p:cNvPr>
          <p:cNvSpPr/>
          <p:nvPr/>
        </p:nvSpPr>
        <p:spPr>
          <a:xfrm>
            <a:off x="12667439" y="10948069"/>
            <a:ext cx="5776475" cy="611242"/>
          </a:xfrm>
          <a:prstGeom prst="roundRect">
            <a:avLst/>
          </a:prstGeom>
          <a:solidFill>
            <a:srgbClr val="427735"/>
          </a:solidFill>
          <a:ln>
            <a:solidFill>
              <a:schemeClr val="accent5">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49" dirty="0">
                <a:solidFill>
                  <a:schemeClr val="tx1"/>
                </a:solidFill>
                <a:latin typeface="Arial Black" panose="020B0A04020102020204" pitchFamily="34" charset="0"/>
              </a:rPr>
              <a:t>RESULTS</a:t>
            </a:r>
          </a:p>
        </p:txBody>
      </p:sp>
      <p:sp>
        <p:nvSpPr>
          <p:cNvPr id="127" name="Rectangle 126">
            <a:extLst>
              <a:ext uri="{FF2B5EF4-FFF2-40B4-BE49-F238E27FC236}">
                <a16:creationId xmlns:a16="http://schemas.microsoft.com/office/drawing/2014/main" id="{4F6D80DF-AFB9-4442-87A6-F19CA80CF5A3}"/>
              </a:ext>
            </a:extLst>
          </p:cNvPr>
          <p:cNvSpPr/>
          <p:nvPr/>
        </p:nvSpPr>
        <p:spPr>
          <a:xfrm>
            <a:off x="8664982" y="11860973"/>
            <a:ext cx="13679602" cy="128545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A brief explanation of the results</a:t>
            </a:r>
          </a:p>
        </p:txBody>
      </p:sp>
      <p:sp>
        <p:nvSpPr>
          <p:cNvPr id="131" name="Rounded Rectangle 14">
            <a:extLst>
              <a:ext uri="{FF2B5EF4-FFF2-40B4-BE49-F238E27FC236}">
                <a16:creationId xmlns:a16="http://schemas.microsoft.com/office/drawing/2014/main" id="{69278F80-C447-4D1E-98BE-E0EFCB4AE38C}"/>
              </a:ext>
            </a:extLst>
          </p:cNvPr>
          <p:cNvSpPr/>
          <p:nvPr/>
        </p:nvSpPr>
        <p:spPr>
          <a:xfrm>
            <a:off x="27211856" y="10968652"/>
            <a:ext cx="5776475" cy="611242"/>
          </a:xfrm>
          <a:prstGeom prst="roundRect">
            <a:avLst/>
          </a:prstGeom>
          <a:solidFill>
            <a:srgbClr val="427735"/>
          </a:solidFill>
          <a:ln>
            <a:solidFill>
              <a:schemeClr val="accent5">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49" dirty="0">
                <a:solidFill>
                  <a:schemeClr val="tx1"/>
                </a:solidFill>
                <a:latin typeface="Arial Black" panose="020B0A04020102020204" pitchFamily="34" charset="0"/>
              </a:rPr>
              <a:t>CONCLUSIONS</a:t>
            </a:r>
          </a:p>
        </p:txBody>
      </p:sp>
      <p:sp>
        <p:nvSpPr>
          <p:cNvPr id="132" name="Rounded Rectangle 14">
            <a:extLst>
              <a:ext uri="{FF2B5EF4-FFF2-40B4-BE49-F238E27FC236}">
                <a16:creationId xmlns:a16="http://schemas.microsoft.com/office/drawing/2014/main" id="{0F5A0CAD-57C1-4262-A6F2-76D9BD7B03CB}"/>
              </a:ext>
            </a:extLst>
          </p:cNvPr>
          <p:cNvSpPr/>
          <p:nvPr/>
        </p:nvSpPr>
        <p:spPr>
          <a:xfrm>
            <a:off x="27259146" y="15999584"/>
            <a:ext cx="5776475" cy="611242"/>
          </a:xfrm>
          <a:prstGeom prst="roundRect">
            <a:avLst/>
          </a:prstGeom>
          <a:solidFill>
            <a:srgbClr val="427735"/>
          </a:solidFill>
          <a:ln>
            <a:solidFill>
              <a:schemeClr val="accent5">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49" dirty="0">
                <a:solidFill>
                  <a:schemeClr val="tx1"/>
                </a:solidFill>
                <a:latin typeface="Arial Black" panose="020B0A04020102020204" pitchFamily="34" charset="0"/>
              </a:rPr>
              <a:t>REFERENCES</a:t>
            </a:r>
          </a:p>
        </p:txBody>
      </p:sp>
      <p:sp>
        <p:nvSpPr>
          <p:cNvPr id="133" name="Rounded Rectangle 86">
            <a:extLst>
              <a:ext uri="{FF2B5EF4-FFF2-40B4-BE49-F238E27FC236}">
                <a16:creationId xmlns:a16="http://schemas.microsoft.com/office/drawing/2014/main" id="{B991E849-416C-47AD-AC97-2F4140DA5CBF}"/>
              </a:ext>
            </a:extLst>
          </p:cNvPr>
          <p:cNvSpPr/>
          <p:nvPr/>
        </p:nvSpPr>
        <p:spPr>
          <a:xfrm>
            <a:off x="23067843" y="19070033"/>
            <a:ext cx="14121031" cy="1747392"/>
          </a:xfrm>
          <a:prstGeom prst="rect">
            <a:avLst/>
          </a:prstGeom>
          <a:solidFill>
            <a:srgbClr val="96BDAA"/>
          </a:solidFill>
          <a:ln>
            <a:solidFill>
              <a:srgbClr val="75C2D3"/>
            </a:solidFill>
          </a:ln>
        </p:spPr>
        <p:style>
          <a:lnRef idx="1">
            <a:schemeClr val="accent3"/>
          </a:lnRef>
          <a:fillRef idx="2">
            <a:schemeClr val="accent3"/>
          </a:fillRef>
          <a:effectRef idx="1">
            <a:schemeClr val="accent3"/>
          </a:effectRef>
          <a:fontRef idx="minor">
            <a:schemeClr val="dk1"/>
          </a:fontRef>
        </p:style>
        <p:txBody>
          <a:bodyPr rtlCol="0" anchor="ctr"/>
          <a:lstStyle/>
          <a:p>
            <a:r>
              <a:rPr lang="en-US" sz="2800" dirty="0">
                <a:solidFill>
                  <a:schemeClr val="bg1"/>
                </a:solidFill>
                <a:latin typeface="Arial" panose="020B0604020202020204" pitchFamily="34" charset="0"/>
                <a:cs typeface="Arial" panose="020B0604020202020204" pitchFamily="34" charset="0"/>
              </a:rPr>
              <a:t>ACKNOWLEDGEMENT: (If any)</a:t>
            </a:r>
          </a:p>
        </p:txBody>
      </p:sp>
      <p:sp>
        <p:nvSpPr>
          <p:cNvPr id="43" name="Rounded Rectangle 14">
            <a:extLst>
              <a:ext uri="{FF2B5EF4-FFF2-40B4-BE49-F238E27FC236}">
                <a16:creationId xmlns:a16="http://schemas.microsoft.com/office/drawing/2014/main" id="{A490F3A3-E7D2-4301-A878-C68A1E7E4F1B}"/>
              </a:ext>
            </a:extLst>
          </p:cNvPr>
          <p:cNvSpPr/>
          <p:nvPr/>
        </p:nvSpPr>
        <p:spPr>
          <a:xfrm>
            <a:off x="26799999" y="1303290"/>
            <a:ext cx="3449955" cy="719006"/>
          </a:xfrm>
          <a:prstGeom prst="roundRect">
            <a:avLst/>
          </a:prstGeom>
          <a:solidFill>
            <a:srgbClr val="D5EFF3"/>
          </a:solidFill>
          <a:ln>
            <a:solidFill>
              <a:schemeClr val="accent5">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49" dirty="0">
                <a:solidFill>
                  <a:schemeClr val="bg1"/>
                </a:solidFill>
                <a:latin typeface="Arial Narrow" panose="020B0606020202030204" pitchFamily="34" charset="0"/>
              </a:rPr>
              <a:t>Abstract ID</a:t>
            </a:r>
          </a:p>
        </p:txBody>
      </p:sp>
      <p:sp>
        <p:nvSpPr>
          <p:cNvPr id="37" name="Rounded Rectangle 8">
            <a:extLst>
              <a:ext uri="{FF2B5EF4-FFF2-40B4-BE49-F238E27FC236}">
                <a16:creationId xmlns:a16="http://schemas.microsoft.com/office/drawing/2014/main" id="{FE1E593C-8EFC-454C-88D8-83187CF06B2E}"/>
              </a:ext>
            </a:extLst>
          </p:cNvPr>
          <p:cNvSpPr/>
          <p:nvPr/>
        </p:nvSpPr>
        <p:spPr>
          <a:xfrm>
            <a:off x="305805" y="55307"/>
            <a:ext cx="4806291" cy="2287036"/>
          </a:xfrm>
          <a:prstGeom prst="rect">
            <a:avLst/>
          </a:prstGeom>
          <a:ln>
            <a:solidFill>
              <a:srgbClr val="61B04E"/>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800" dirty="0">
                <a:latin typeface="Arial" panose="020B0604020202020204" pitchFamily="34" charset="0"/>
                <a:cs typeface="Arial" panose="020B0604020202020204" pitchFamily="34" charset="0"/>
              </a:rPr>
              <a:t>Institutions Logo</a:t>
            </a:r>
          </a:p>
        </p:txBody>
      </p:sp>
      <p:sp>
        <p:nvSpPr>
          <p:cNvPr id="44" name="Rounded Rectangle 8">
            <a:extLst>
              <a:ext uri="{FF2B5EF4-FFF2-40B4-BE49-F238E27FC236}">
                <a16:creationId xmlns:a16="http://schemas.microsoft.com/office/drawing/2014/main" id="{A56EBDCC-5C5F-4E8D-9DF9-1D319573E71D}"/>
              </a:ext>
            </a:extLst>
          </p:cNvPr>
          <p:cNvSpPr/>
          <p:nvPr/>
        </p:nvSpPr>
        <p:spPr>
          <a:xfrm>
            <a:off x="30632400" y="-15239"/>
            <a:ext cx="6788239" cy="2331720"/>
          </a:xfrm>
          <a:prstGeom prst="rect">
            <a:avLst/>
          </a:prstGeom>
          <a:ln>
            <a:solidFill>
              <a:srgbClr val="61B04E"/>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4D121DF-702A-4699-9AA7-B34C803EA544}"/>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0778850" y="60587"/>
            <a:ext cx="6405745" cy="2328265"/>
          </a:xfrm>
          <a:prstGeom prst="rect">
            <a:avLst/>
          </a:prstGeom>
        </p:spPr>
      </p:pic>
    </p:spTree>
    <p:custDataLst>
      <p:tags r:id="rId1"/>
    </p:custDataLst>
    <p:extLst>
      <p:ext uri="{BB962C8B-B14F-4D97-AF65-F5344CB8AC3E}">
        <p14:creationId xmlns:p14="http://schemas.microsoft.com/office/powerpoint/2010/main" val="12642268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IMU" val="EZ7KpoYn"/>
  <p:tag name="ARTICULATE_DESIGN_ID_IMU LECT" val="IWOUptc5"/>
  <p:tag name="ARTICULATE_DESIGN_ID_DAMASK" val="2jrK5HS5"/>
  <p:tag name="ARTICULATE_SLIDE_COUNT" val="1"/>
  <p:tag name="ARTICULATE_PROJECT_OPEN" val="0"/>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91B0252FF5684695A25FBA0F206375" ma:contentTypeVersion="18" ma:contentTypeDescription="Create a new document." ma:contentTypeScope="" ma:versionID="7e89d186620ba88dedfc44748ca38286">
  <xsd:schema xmlns:xsd="http://www.w3.org/2001/XMLSchema" xmlns:xs="http://www.w3.org/2001/XMLSchema" xmlns:p="http://schemas.microsoft.com/office/2006/metadata/properties" xmlns:ns3="d30864e8-e65d-45ba-9ead-87f4dcf324d8" xmlns:ns4="d2826a65-ce06-4c5e-b4b7-b846ad5f19cf" targetNamespace="http://schemas.microsoft.com/office/2006/metadata/properties" ma:root="true" ma:fieldsID="1715ff79aaf54d278b12517f36ed7bcf" ns3:_="" ns4:_="">
    <xsd:import namespace="d30864e8-e65d-45ba-9ead-87f4dcf324d8"/>
    <xsd:import namespace="d2826a65-ce06-4c5e-b4b7-b846ad5f19c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0864e8-e65d-45ba-9ead-87f4dcf324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826a65-ce06-4c5e-b4b7-b846ad5f19c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d30864e8-e65d-45ba-9ead-87f4dcf324d8" xsi:nil="true"/>
  </documentManagement>
</p:properties>
</file>

<file path=customXml/itemProps1.xml><?xml version="1.0" encoding="utf-8"?>
<ds:datastoreItem xmlns:ds="http://schemas.openxmlformats.org/officeDocument/2006/customXml" ds:itemID="{2B0F5700-BDC3-4A68-A5AA-B4B99FB525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0864e8-e65d-45ba-9ead-87f4dcf324d8"/>
    <ds:schemaRef ds:uri="d2826a65-ce06-4c5e-b4b7-b846ad5f19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3B5B30-6B88-44DB-8245-56FE0C578DEC}">
  <ds:schemaRefs>
    <ds:schemaRef ds:uri="http://schemas.microsoft.com/sharepoint/v3/contenttype/forms"/>
  </ds:schemaRefs>
</ds:datastoreItem>
</file>

<file path=customXml/itemProps3.xml><?xml version="1.0" encoding="utf-8"?>
<ds:datastoreItem xmlns:ds="http://schemas.openxmlformats.org/officeDocument/2006/customXml" ds:itemID="{AFBE6EF0-A4DC-4D21-AD56-EC304879077D}">
  <ds:schemaRefs>
    <ds:schemaRef ds:uri="d2826a65-ce06-4c5e-b4b7-b846ad5f19cf"/>
    <ds:schemaRef ds:uri="http://schemas.microsoft.com/office/2006/documentManagement/types"/>
    <ds:schemaRef ds:uri="http://schemas.openxmlformats.org/package/2006/metadata/core-properties"/>
    <ds:schemaRef ds:uri="http://purl.org/dc/elements/1.1/"/>
    <ds:schemaRef ds:uri="http://purl.org/dc/dcmitype/"/>
    <ds:schemaRef ds:uri="http://schemas.microsoft.com/office/2006/metadata/properties"/>
    <ds:schemaRef ds:uri="http://www.w3.org/XML/1998/namespace"/>
    <ds:schemaRef ds:uri="d30864e8-e65d-45ba-9ead-87f4dcf324d8"/>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TM16401375[[fn=Madison]]</Template>
  <TotalTime>10832</TotalTime>
  <Words>518</Words>
  <Application>Microsoft Office PowerPoint</Application>
  <PresentationFormat>Custom</PresentationFormat>
  <Paragraphs>66</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Arial Black</vt:lpstr>
      <vt:lpstr>Arial Narrow</vt:lpstr>
      <vt:lpstr>Bookman Old Style</vt:lpstr>
      <vt:lpstr>Calibri</vt:lpstr>
      <vt:lpstr>Palatino Linotype</vt:lpstr>
      <vt:lpstr>Rockwell</vt:lpstr>
      <vt:lpstr>Wingdings</vt:lpstr>
      <vt:lpstr>Damask</vt:lpstr>
      <vt:lpstr>E-POSTER TITLE</vt:lpstr>
    </vt:vector>
  </TitlesOfParts>
  <Company>USM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Siti Suriani Binti Abd Razak</cp:lastModifiedBy>
  <cp:revision>113</cp:revision>
  <dcterms:created xsi:type="dcterms:W3CDTF">2016-03-09T02:08:04Z</dcterms:created>
  <dcterms:modified xsi:type="dcterms:W3CDTF">2024-01-30T10:55:29Z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13343743-2A35-44F7-8DE0-ED0894491A7E</vt:lpwstr>
  </property>
  <property fmtid="{D5CDD505-2E9C-101B-9397-08002B2CF9AE}" pid="3" name="ArticulatePath">
    <vt:lpwstr>https://studentimuedu-my.sharepoint.com/personal/sitisuriani_imu_edu_my/Documents/My PC/Documents/IMEC 2021/Poster</vt:lpwstr>
  </property>
  <property fmtid="{D5CDD505-2E9C-101B-9397-08002B2CF9AE}" pid="4" name="ContentTypeId">
    <vt:lpwstr>0x0101000B91B0252FF5684695A25FBA0F206375</vt:lpwstr>
  </property>
</Properties>
</file>